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 id="2147483761" r:id="rId2"/>
    <p:sldMasterId id="2147483786" r:id="rId3"/>
    <p:sldMasterId id="2147483811" r:id="rId4"/>
  </p:sldMasterIdLst>
  <p:notesMasterIdLst>
    <p:notesMasterId r:id="rId23"/>
  </p:notesMasterIdLst>
  <p:handoutMasterIdLst>
    <p:handoutMasterId r:id="rId24"/>
  </p:handoutMasterIdLst>
  <p:sldIdLst>
    <p:sldId id="401" r:id="rId5"/>
    <p:sldId id="457" r:id="rId6"/>
    <p:sldId id="456" r:id="rId7"/>
    <p:sldId id="458" r:id="rId8"/>
    <p:sldId id="432" r:id="rId9"/>
    <p:sldId id="437" r:id="rId10"/>
    <p:sldId id="438" r:id="rId11"/>
    <p:sldId id="439" r:id="rId12"/>
    <p:sldId id="440" r:id="rId13"/>
    <p:sldId id="441" r:id="rId14"/>
    <p:sldId id="443" r:id="rId15"/>
    <p:sldId id="442" r:id="rId16"/>
    <p:sldId id="444" r:id="rId17"/>
    <p:sldId id="445" r:id="rId18"/>
    <p:sldId id="446" r:id="rId19"/>
    <p:sldId id="448" r:id="rId20"/>
    <p:sldId id="447" r:id="rId21"/>
    <p:sldId id="449" r:id="rId22"/>
  </p:sldIdLst>
  <p:sldSz cx="10691813" cy="7559675"/>
  <p:notesSz cx="9874250" cy="6797675"/>
  <p:defaultTextStyle>
    <a:defPPr>
      <a:defRPr lang="fr-FR"/>
    </a:defPPr>
    <a:lvl1pPr marL="0" algn="l" defTabSz="1042856" rtl="0" eaLnBrk="1" latinLnBrk="0" hangingPunct="1">
      <a:defRPr sz="2053" kern="1200">
        <a:solidFill>
          <a:schemeClr val="tx1"/>
        </a:solidFill>
        <a:latin typeface="+mn-lt"/>
        <a:ea typeface="+mn-ea"/>
        <a:cs typeface="+mn-cs"/>
      </a:defRPr>
    </a:lvl1pPr>
    <a:lvl2pPr marL="521429" algn="l" defTabSz="1042856" rtl="0" eaLnBrk="1" latinLnBrk="0" hangingPunct="1">
      <a:defRPr sz="2053" kern="1200">
        <a:solidFill>
          <a:schemeClr val="tx1"/>
        </a:solidFill>
        <a:latin typeface="+mn-lt"/>
        <a:ea typeface="+mn-ea"/>
        <a:cs typeface="+mn-cs"/>
      </a:defRPr>
    </a:lvl2pPr>
    <a:lvl3pPr marL="1042856" algn="l" defTabSz="1042856" rtl="0" eaLnBrk="1" latinLnBrk="0" hangingPunct="1">
      <a:defRPr sz="2053" kern="1200">
        <a:solidFill>
          <a:schemeClr val="tx1"/>
        </a:solidFill>
        <a:latin typeface="+mn-lt"/>
        <a:ea typeface="+mn-ea"/>
        <a:cs typeface="+mn-cs"/>
      </a:defRPr>
    </a:lvl3pPr>
    <a:lvl4pPr marL="1564285" algn="l" defTabSz="1042856" rtl="0" eaLnBrk="1" latinLnBrk="0" hangingPunct="1">
      <a:defRPr sz="2053" kern="1200">
        <a:solidFill>
          <a:schemeClr val="tx1"/>
        </a:solidFill>
        <a:latin typeface="+mn-lt"/>
        <a:ea typeface="+mn-ea"/>
        <a:cs typeface="+mn-cs"/>
      </a:defRPr>
    </a:lvl4pPr>
    <a:lvl5pPr marL="2085713" algn="l" defTabSz="1042856" rtl="0" eaLnBrk="1" latinLnBrk="0" hangingPunct="1">
      <a:defRPr sz="2053" kern="1200">
        <a:solidFill>
          <a:schemeClr val="tx1"/>
        </a:solidFill>
        <a:latin typeface="+mn-lt"/>
        <a:ea typeface="+mn-ea"/>
        <a:cs typeface="+mn-cs"/>
      </a:defRPr>
    </a:lvl5pPr>
    <a:lvl6pPr marL="2607142" algn="l" defTabSz="1042856" rtl="0" eaLnBrk="1" latinLnBrk="0" hangingPunct="1">
      <a:defRPr sz="2053" kern="1200">
        <a:solidFill>
          <a:schemeClr val="tx1"/>
        </a:solidFill>
        <a:latin typeface="+mn-lt"/>
        <a:ea typeface="+mn-ea"/>
        <a:cs typeface="+mn-cs"/>
      </a:defRPr>
    </a:lvl6pPr>
    <a:lvl7pPr marL="3128569" algn="l" defTabSz="1042856" rtl="0" eaLnBrk="1" latinLnBrk="0" hangingPunct="1">
      <a:defRPr sz="2053" kern="1200">
        <a:solidFill>
          <a:schemeClr val="tx1"/>
        </a:solidFill>
        <a:latin typeface="+mn-lt"/>
        <a:ea typeface="+mn-ea"/>
        <a:cs typeface="+mn-cs"/>
      </a:defRPr>
    </a:lvl7pPr>
    <a:lvl8pPr marL="3649997" algn="l" defTabSz="1042856" rtl="0" eaLnBrk="1" latinLnBrk="0" hangingPunct="1">
      <a:defRPr sz="2053" kern="1200">
        <a:solidFill>
          <a:schemeClr val="tx1"/>
        </a:solidFill>
        <a:latin typeface="+mn-lt"/>
        <a:ea typeface="+mn-ea"/>
        <a:cs typeface="+mn-cs"/>
      </a:defRPr>
    </a:lvl8pPr>
    <a:lvl9pPr marL="4171426" algn="l" defTabSz="1042856"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1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uise PONS" initials="LP" lastIdx="1" clrIdx="0">
    <p:extLst>
      <p:ext uri="{19B8F6BF-5375-455C-9EA6-DF929625EA0E}">
        <p15:presenceInfo xmlns:p15="http://schemas.microsoft.com/office/powerpoint/2012/main" userId="Louise PON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C0"/>
    <a:srgbClr val="0B3462"/>
    <a:srgbClr val="0096D2"/>
    <a:srgbClr val="2F8FC2"/>
    <a:srgbClr val="0085B9"/>
    <a:srgbClr val="007FAC"/>
    <a:srgbClr val="000099"/>
    <a:srgbClr val="000066"/>
    <a:srgbClr val="0000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50" autoAdjust="0"/>
    <p:restoredTop sz="93346" autoAdjust="0"/>
  </p:normalViewPr>
  <p:slideViewPr>
    <p:cSldViewPr>
      <p:cViewPr varScale="1">
        <p:scale>
          <a:sx n="75" d="100"/>
          <a:sy n="75" d="100"/>
        </p:scale>
        <p:origin x="708" y="54"/>
      </p:cViewPr>
      <p:guideLst>
        <p:guide orient="horz" pos="2381"/>
        <p:guide pos="336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11" d="100"/>
          <a:sy n="111" d="100"/>
        </p:scale>
        <p:origin x="870" y="114"/>
      </p:cViewPr>
      <p:guideLst>
        <p:guide orient="horz" pos="2141"/>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278842" cy="339884"/>
          </a:xfrm>
          <a:prstGeom prst="rect">
            <a:avLst/>
          </a:prstGeom>
        </p:spPr>
        <p:txBody>
          <a:bodyPr vert="horz" lIns="91134" tIns="45566" rIns="91134" bIns="45566" rtlCol="0"/>
          <a:lstStyle>
            <a:lvl1pPr algn="l">
              <a:defRPr sz="1200"/>
            </a:lvl1pPr>
          </a:lstStyle>
          <a:p>
            <a:endParaRPr lang="fr-FR"/>
          </a:p>
        </p:txBody>
      </p:sp>
      <p:sp>
        <p:nvSpPr>
          <p:cNvPr id="3" name="Espace réservé de la date 2"/>
          <p:cNvSpPr>
            <a:spLocks noGrp="1"/>
          </p:cNvSpPr>
          <p:nvPr>
            <p:ph type="dt" sz="quarter" idx="1"/>
          </p:nvPr>
        </p:nvSpPr>
        <p:spPr>
          <a:xfrm>
            <a:off x="5593124" y="0"/>
            <a:ext cx="4278842" cy="339884"/>
          </a:xfrm>
          <a:prstGeom prst="rect">
            <a:avLst/>
          </a:prstGeom>
        </p:spPr>
        <p:txBody>
          <a:bodyPr vert="horz" lIns="91134" tIns="45566" rIns="91134" bIns="45566" rtlCol="0"/>
          <a:lstStyle>
            <a:lvl1pPr algn="r">
              <a:defRPr sz="1200"/>
            </a:lvl1pPr>
          </a:lstStyle>
          <a:p>
            <a:fld id="{69246EAD-0824-45E6-8591-E815316FE1F1}" type="datetimeFigureOut">
              <a:rPr lang="fr-FR" smtClean="0"/>
              <a:pPr/>
              <a:t>20/06/2019</a:t>
            </a:fld>
            <a:endParaRPr lang="fr-FR"/>
          </a:p>
        </p:txBody>
      </p:sp>
      <p:sp>
        <p:nvSpPr>
          <p:cNvPr id="4" name="Espace réservé du pied de page 3"/>
          <p:cNvSpPr>
            <a:spLocks noGrp="1"/>
          </p:cNvSpPr>
          <p:nvPr>
            <p:ph type="ftr" sz="quarter" idx="2"/>
          </p:nvPr>
        </p:nvSpPr>
        <p:spPr>
          <a:xfrm>
            <a:off x="0" y="6456614"/>
            <a:ext cx="4278842" cy="339884"/>
          </a:xfrm>
          <a:prstGeom prst="rect">
            <a:avLst/>
          </a:prstGeom>
        </p:spPr>
        <p:txBody>
          <a:bodyPr vert="horz" lIns="91134" tIns="45566" rIns="91134" bIns="45566"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593124" y="6456614"/>
            <a:ext cx="4278842" cy="339884"/>
          </a:xfrm>
          <a:prstGeom prst="rect">
            <a:avLst/>
          </a:prstGeom>
        </p:spPr>
        <p:txBody>
          <a:bodyPr vert="horz" lIns="91134" tIns="45566" rIns="91134" bIns="45566" rtlCol="0" anchor="b"/>
          <a:lstStyle>
            <a:lvl1pPr algn="r">
              <a:defRPr sz="1200"/>
            </a:lvl1pPr>
          </a:lstStyle>
          <a:p>
            <a:fld id="{1CF74581-4472-4377-AD96-C80FB83A19C6}" type="slidenum">
              <a:rPr lang="fr-FR" smtClean="0"/>
              <a:pPr/>
              <a:t>‹N°›</a:t>
            </a:fld>
            <a:endParaRPr lang="fr-FR"/>
          </a:p>
        </p:txBody>
      </p:sp>
    </p:spTree>
    <p:extLst>
      <p:ext uri="{BB962C8B-B14F-4D97-AF65-F5344CB8AC3E}">
        <p14:creationId xmlns:p14="http://schemas.microsoft.com/office/powerpoint/2010/main" val="3904285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4305550"/>
      </p:ext>
    </p:extLst>
  </p:cSld>
  <p:clrMap bg1="lt1" tx1="dk1" bg2="lt2" tx2="dk2" accent1="accent1" accent2="accent2" accent3="accent3" accent4="accent4" accent5="accent5" accent6="accent6" hlink="hlink" folHlink="folHlink"/>
  <p:notesStyle>
    <a:lvl1pPr marL="0" algn="l" defTabSz="1042856" rtl="0" eaLnBrk="1" latinLnBrk="0" hangingPunct="1">
      <a:defRPr sz="1369" kern="1200">
        <a:solidFill>
          <a:schemeClr val="tx1"/>
        </a:solidFill>
        <a:latin typeface="+mn-lt"/>
        <a:ea typeface="+mn-ea"/>
        <a:cs typeface="+mn-cs"/>
      </a:defRPr>
    </a:lvl1pPr>
    <a:lvl2pPr marL="521429" algn="l" defTabSz="1042856" rtl="0" eaLnBrk="1" latinLnBrk="0" hangingPunct="1">
      <a:defRPr sz="1369" kern="1200">
        <a:solidFill>
          <a:schemeClr val="tx1"/>
        </a:solidFill>
        <a:latin typeface="+mn-lt"/>
        <a:ea typeface="+mn-ea"/>
        <a:cs typeface="+mn-cs"/>
      </a:defRPr>
    </a:lvl2pPr>
    <a:lvl3pPr marL="1042856" algn="l" defTabSz="1042856" rtl="0" eaLnBrk="1" latinLnBrk="0" hangingPunct="1">
      <a:defRPr sz="1369" kern="1200">
        <a:solidFill>
          <a:schemeClr val="tx1"/>
        </a:solidFill>
        <a:latin typeface="+mn-lt"/>
        <a:ea typeface="+mn-ea"/>
        <a:cs typeface="+mn-cs"/>
      </a:defRPr>
    </a:lvl3pPr>
    <a:lvl4pPr marL="1564285" algn="l" defTabSz="1042856" rtl="0" eaLnBrk="1" latinLnBrk="0" hangingPunct="1">
      <a:defRPr sz="1369" kern="1200">
        <a:solidFill>
          <a:schemeClr val="tx1"/>
        </a:solidFill>
        <a:latin typeface="+mn-lt"/>
        <a:ea typeface="+mn-ea"/>
        <a:cs typeface="+mn-cs"/>
      </a:defRPr>
    </a:lvl4pPr>
    <a:lvl5pPr marL="2085713" algn="l" defTabSz="1042856" rtl="0" eaLnBrk="1" latinLnBrk="0" hangingPunct="1">
      <a:defRPr sz="1369" kern="1200">
        <a:solidFill>
          <a:schemeClr val="tx1"/>
        </a:solidFill>
        <a:latin typeface="+mn-lt"/>
        <a:ea typeface="+mn-ea"/>
        <a:cs typeface="+mn-cs"/>
      </a:defRPr>
    </a:lvl5pPr>
    <a:lvl6pPr marL="2607142" algn="l" defTabSz="1042856" rtl="0" eaLnBrk="1" latinLnBrk="0" hangingPunct="1">
      <a:defRPr sz="1369" kern="1200">
        <a:solidFill>
          <a:schemeClr val="tx1"/>
        </a:solidFill>
        <a:latin typeface="+mn-lt"/>
        <a:ea typeface="+mn-ea"/>
        <a:cs typeface="+mn-cs"/>
      </a:defRPr>
    </a:lvl6pPr>
    <a:lvl7pPr marL="3128569" algn="l" defTabSz="1042856" rtl="0" eaLnBrk="1" latinLnBrk="0" hangingPunct="1">
      <a:defRPr sz="1369" kern="1200">
        <a:solidFill>
          <a:schemeClr val="tx1"/>
        </a:solidFill>
        <a:latin typeface="+mn-lt"/>
        <a:ea typeface="+mn-ea"/>
        <a:cs typeface="+mn-cs"/>
      </a:defRPr>
    </a:lvl7pPr>
    <a:lvl8pPr marL="3649997" algn="l" defTabSz="1042856" rtl="0" eaLnBrk="1" latinLnBrk="0" hangingPunct="1">
      <a:defRPr sz="1369" kern="1200">
        <a:solidFill>
          <a:schemeClr val="tx1"/>
        </a:solidFill>
        <a:latin typeface="+mn-lt"/>
        <a:ea typeface="+mn-ea"/>
        <a:cs typeface="+mn-cs"/>
      </a:defRPr>
    </a:lvl8pPr>
    <a:lvl9pPr marL="4171426" algn="l" defTabSz="1042856" rtl="0" eaLnBrk="1" latinLnBrk="0" hangingPunct="1">
      <a:defRPr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6</a:t>
            </a:fld>
            <a:endParaRPr lang="fr-FR"/>
          </a:p>
        </p:txBody>
      </p:sp>
    </p:spTree>
    <p:extLst>
      <p:ext uri="{BB962C8B-B14F-4D97-AF65-F5344CB8AC3E}">
        <p14:creationId xmlns:p14="http://schemas.microsoft.com/office/powerpoint/2010/main" val="3500146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15</a:t>
            </a:fld>
            <a:endParaRPr lang="fr-FR"/>
          </a:p>
        </p:txBody>
      </p:sp>
    </p:spTree>
    <p:extLst>
      <p:ext uri="{BB962C8B-B14F-4D97-AF65-F5344CB8AC3E}">
        <p14:creationId xmlns:p14="http://schemas.microsoft.com/office/powerpoint/2010/main" val="2652594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16</a:t>
            </a:fld>
            <a:endParaRPr lang="fr-FR"/>
          </a:p>
        </p:txBody>
      </p:sp>
    </p:spTree>
    <p:extLst>
      <p:ext uri="{BB962C8B-B14F-4D97-AF65-F5344CB8AC3E}">
        <p14:creationId xmlns:p14="http://schemas.microsoft.com/office/powerpoint/2010/main" val="3594937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17</a:t>
            </a:fld>
            <a:endParaRPr lang="fr-FR"/>
          </a:p>
        </p:txBody>
      </p:sp>
    </p:spTree>
    <p:extLst>
      <p:ext uri="{BB962C8B-B14F-4D97-AF65-F5344CB8AC3E}">
        <p14:creationId xmlns:p14="http://schemas.microsoft.com/office/powerpoint/2010/main" val="1391937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7</a:t>
            </a:fld>
            <a:endParaRPr lang="fr-FR"/>
          </a:p>
        </p:txBody>
      </p:sp>
    </p:spTree>
    <p:extLst>
      <p:ext uri="{BB962C8B-B14F-4D97-AF65-F5344CB8AC3E}">
        <p14:creationId xmlns:p14="http://schemas.microsoft.com/office/powerpoint/2010/main" val="2546493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8</a:t>
            </a:fld>
            <a:endParaRPr lang="fr-FR"/>
          </a:p>
        </p:txBody>
      </p:sp>
    </p:spTree>
    <p:extLst>
      <p:ext uri="{BB962C8B-B14F-4D97-AF65-F5344CB8AC3E}">
        <p14:creationId xmlns:p14="http://schemas.microsoft.com/office/powerpoint/2010/main" val="3071473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9</a:t>
            </a:fld>
            <a:endParaRPr lang="fr-FR"/>
          </a:p>
        </p:txBody>
      </p:sp>
    </p:spTree>
    <p:extLst>
      <p:ext uri="{BB962C8B-B14F-4D97-AF65-F5344CB8AC3E}">
        <p14:creationId xmlns:p14="http://schemas.microsoft.com/office/powerpoint/2010/main" val="1700155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10</a:t>
            </a:fld>
            <a:endParaRPr lang="fr-FR"/>
          </a:p>
        </p:txBody>
      </p:sp>
    </p:spTree>
    <p:extLst>
      <p:ext uri="{BB962C8B-B14F-4D97-AF65-F5344CB8AC3E}">
        <p14:creationId xmlns:p14="http://schemas.microsoft.com/office/powerpoint/2010/main" val="2798911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11</a:t>
            </a:fld>
            <a:endParaRPr lang="fr-FR"/>
          </a:p>
        </p:txBody>
      </p:sp>
    </p:spTree>
    <p:extLst>
      <p:ext uri="{BB962C8B-B14F-4D97-AF65-F5344CB8AC3E}">
        <p14:creationId xmlns:p14="http://schemas.microsoft.com/office/powerpoint/2010/main" val="1388161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12</a:t>
            </a:fld>
            <a:endParaRPr lang="fr-FR"/>
          </a:p>
        </p:txBody>
      </p:sp>
    </p:spTree>
    <p:extLst>
      <p:ext uri="{BB962C8B-B14F-4D97-AF65-F5344CB8AC3E}">
        <p14:creationId xmlns:p14="http://schemas.microsoft.com/office/powerpoint/2010/main" val="2451923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13</a:t>
            </a:fld>
            <a:endParaRPr lang="fr-FR"/>
          </a:p>
        </p:txBody>
      </p:sp>
    </p:spTree>
    <p:extLst>
      <p:ext uri="{BB962C8B-B14F-4D97-AF65-F5344CB8AC3E}">
        <p14:creationId xmlns:p14="http://schemas.microsoft.com/office/powerpoint/2010/main" val="2246857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81050" y="739775"/>
            <a:ext cx="5235575" cy="3703638"/>
          </a:xfrm>
          <a:prstGeom prst="rect">
            <a:avLst/>
          </a:prstGeom>
        </p:spPr>
      </p:sp>
      <p:sp>
        <p:nvSpPr>
          <p:cNvPr id="3" name="Espace réservé des notes 2"/>
          <p:cNvSpPr>
            <a:spLocks noGrp="1"/>
          </p:cNvSpPr>
          <p:nvPr>
            <p:ph type="body" idx="1"/>
          </p:nvPr>
        </p:nvSpPr>
        <p:spPr>
          <a:xfrm>
            <a:off x="679768" y="4690270"/>
            <a:ext cx="5438140" cy="4443413"/>
          </a:xfrm>
          <a:prstGeom prst="rect">
            <a:avLst/>
          </a:prstGeom>
        </p:spPr>
        <p:txBody>
          <a:bodyPr lIns="91082" tIns="45541" rIns="91082" bIns="45541"/>
          <a:lstStyle/>
          <a:p>
            <a:endParaRPr lang="fr-FR" dirty="0"/>
          </a:p>
        </p:txBody>
      </p:sp>
      <p:sp>
        <p:nvSpPr>
          <p:cNvPr id="4" name="Espace réservé du numéro de diapositive 3"/>
          <p:cNvSpPr>
            <a:spLocks noGrp="1"/>
          </p:cNvSpPr>
          <p:nvPr>
            <p:ph type="sldNum" sz="quarter" idx="10"/>
          </p:nvPr>
        </p:nvSpPr>
        <p:spPr>
          <a:xfrm>
            <a:off x="3850446" y="9378831"/>
            <a:ext cx="2945659" cy="493713"/>
          </a:xfrm>
          <a:prstGeom prst="rect">
            <a:avLst/>
          </a:prstGeom>
        </p:spPr>
        <p:txBody>
          <a:bodyPr lIns="87871" tIns="43935" rIns="87871" bIns="43935"/>
          <a:lstStyle/>
          <a:p>
            <a:fld id="{B927BA55-7927-44C2-A08D-7E515899E768}" type="slidenum">
              <a:rPr lang="fr-FR" smtClean="0"/>
              <a:pPr/>
              <a:t>14</a:t>
            </a:fld>
            <a:endParaRPr lang="fr-FR"/>
          </a:p>
        </p:txBody>
      </p:sp>
    </p:spTree>
    <p:extLst>
      <p:ext uri="{BB962C8B-B14F-4D97-AF65-F5344CB8AC3E}">
        <p14:creationId xmlns:p14="http://schemas.microsoft.com/office/powerpoint/2010/main" val="37007773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655133" y="1691655"/>
            <a:ext cx="7216974" cy="2088183"/>
          </a:xfrm>
        </p:spPr>
        <p:txBody>
          <a:bodyPr/>
          <a:lstStyle>
            <a:lvl1pPr>
              <a:defRPr b="1"/>
            </a:lvl1pPr>
          </a:lstStyle>
          <a:p>
            <a:r>
              <a:rPr kumimoji="0" lang="fr-FR"/>
              <a:t>Modifiez le style du titre</a:t>
            </a:r>
            <a:endParaRPr kumimoji="0" lang="en-US"/>
          </a:p>
        </p:txBody>
      </p:sp>
      <p:sp>
        <p:nvSpPr>
          <p:cNvPr id="9" name="Sous-titre 8"/>
          <p:cNvSpPr>
            <a:spLocks noGrp="1"/>
          </p:cNvSpPr>
          <p:nvPr>
            <p:ph type="subTitle" idx="1"/>
          </p:nvPr>
        </p:nvSpPr>
        <p:spPr>
          <a:xfrm>
            <a:off x="2687004" y="3876708"/>
            <a:ext cx="7216974" cy="1511935"/>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30" name="Rectangle 9"/>
          <p:cNvSpPr/>
          <p:nvPr userDrawn="1"/>
        </p:nvSpPr>
        <p:spPr bwMode="auto">
          <a:xfrm rot="5400000">
            <a:off x="6019523" y="2874879"/>
            <a:ext cx="4276574" cy="5153391"/>
          </a:xfrm>
          <a:custGeom>
            <a:avLst/>
            <a:gdLst>
              <a:gd name="connsiteX0" fmla="*/ 0 w 1268760"/>
              <a:gd name="connsiteY0" fmla="*/ 0 h 1763688"/>
              <a:gd name="connsiteX1" fmla="*/ 1268760 w 1268760"/>
              <a:gd name="connsiteY1" fmla="*/ 0 h 1763688"/>
              <a:gd name="connsiteX2" fmla="*/ 1268760 w 1268760"/>
              <a:gd name="connsiteY2" fmla="*/ 1763688 h 1763688"/>
              <a:gd name="connsiteX3" fmla="*/ 0 w 1268760"/>
              <a:gd name="connsiteY3" fmla="*/ 1763688 h 1763688"/>
              <a:gd name="connsiteX4" fmla="*/ 0 w 1268760"/>
              <a:gd name="connsiteY4" fmla="*/ 0 h 1763688"/>
              <a:gd name="connsiteX0" fmla="*/ 0 w 1268760"/>
              <a:gd name="connsiteY0" fmla="*/ 0 h 1763688"/>
              <a:gd name="connsiteX1" fmla="*/ 1268760 w 1268760"/>
              <a:gd name="connsiteY1" fmla="*/ 0 h 1763688"/>
              <a:gd name="connsiteX2" fmla="*/ 1268760 w 1268760"/>
              <a:gd name="connsiteY2" fmla="*/ 1763688 h 1763688"/>
              <a:gd name="connsiteX3" fmla="*/ 411061 w 1268760"/>
              <a:gd name="connsiteY3" fmla="*/ 1302294 h 1763688"/>
              <a:gd name="connsiteX4" fmla="*/ 0 w 1268760"/>
              <a:gd name="connsiteY4" fmla="*/ 0 h 1763688"/>
              <a:gd name="connsiteX0" fmla="*/ 0 w 2837501"/>
              <a:gd name="connsiteY0" fmla="*/ 0 h 1763688"/>
              <a:gd name="connsiteX1" fmla="*/ 2837501 w 2837501"/>
              <a:gd name="connsiteY1" fmla="*/ 0 h 1763688"/>
              <a:gd name="connsiteX2" fmla="*/ 2837501 w 2837501"/>
              <a:gd name="connsiteY2" fmla="*/ 1763688 h 1763688"/>
              <a:gd name="connsiteX3" fmla="*/ 1979802 w 2837501"/>
              <a:gd name="connsiteY3" fmla="*/ 1302294 h 1763688"/>
              <a:gd name="connsiteX4" fmla="*/ 0 w 2837501"/>
              <a:gd name="connsiteY4" fmla="*/ 0 h 1763688"/>
              <a:gd name="connsiteX0" fmla="*/ 0 w 2837501"/>
              <a:gd name="connsiteY0" fmla="*/ 0 h 3684770"/>
              <a:gd name="connsiteX1" fmla="*/ 2837501 w 2837501"/>
              <a:gd name="connsiteY1" fmla="*/ 0 h 3684770"/>
              <a:gd name="connsiteX2" fmla="*/ 2837501 w 2837501"/>
              <a:gd name="connsiteY2" fmla="*/ 3684770 h 3684770"/>
              <a:gd name="connsiteX3" fmla="*/ 1979802 w 2837501"/>
              <a:gd name="connsiteY3" fmla="*/ 1302294 h 3684770"/>
              <a:gd name="connsiteX4" fmla="*/ 0 w 2837501"/>
              <a:gd name="connsiteY4" fmla="*/ 0 h 3684770"/>
              <a:gd name="connsiteX0" fmla="*/ 0 w 2837501"/>
              <a:gd name="connsiteY0" fmla="*/ 0 h 3684770"/>
              <a:gd name="connsiteX1" fmla="*/ 2837501 w 2837501"/>
              <a:gd name="connsiteY1" fmla="*/ 0 h 3684770"/>
              <a:gd name="connsiteX2" fmla="*/ 2837501 w 2837501"/>
              <a:gd name="connsiteY2" fmla="*/ 3684770 h 3684770"/>
              <a:gd name="connsiteX3" fmla="*/ 1862358 w 2837501"/>
              <a:gd name="connsiteY3" fmla="*/ 991901 h 3684770"/>
              <a:gd name="connsiteX4" fmla="*/ 0 w 2837501"/>
              <a:gd name="connsiteY4" fmla="*/ 0 h 3684770"/>
              <a:gd name="connsiteX0" fmla="*/ 11870 w 2849371"/>
              <a:gd name="connsiteY0" fmla="*/ 0 h 3693447"/>
              <a:gd name="connsiteX1" fmla="*/ 2849371 w 2849371"/>
              <a:gd name="connsiteY1" fmla="*/ 0 h 3693447"/>
              <a:gd name="connsiteX2" fmla="*/ 2849371 w 2849371"/>
              <a:gd name="connsiteY2" fmla="*/ 3684770 h 3693447"/>
              <a:gd name="connsiteX3" fmla="*/ 1874228 w 2849371"/>
              <a:gd name="connsiteY3" fmla="*/ 991901 h 3693447"/>
              <a:gd name="connsiteX4" fmla="*/ 11870 w 2849371"/>
              <a:gd name="connsiteY4" fmla="*/ 0 h 3693447"/>
              <a:gd name="connsiteX0" fmla="*/ 20581 w 2858082"/>
              <a:gd name="connsiteY0" fmla="*/ 0 h 3698799"/>
              <a:gd name="connsiteX1" fmla="*/ 2858082 w 2858082"/>
              <a:gd name="connsiteY1" fmla="*/ 0 h 3698799"/>
              <a:gd name="connsiteX2" fmla="*/ 2858082 w 2858082"/>
              <a:gd name="connsiteY2" fmla="*/ 3684770 h 3698799"/>
              <a:gd name="connsiteX3" fmla="*/ 1169874 w 2858082"/>
              <a:gd name="connsiteY3" fmla="*/ 1897912 h 3698799"/>
              <a:gd name="connsiteX4" fmla="*/ 20581 w 2858082"/>
              <a:gd name="connsiteY4" fmla="*/ 0 h 3698799"/>
              <a:gd name="connsiteX0" fmla="*/ 11069 w 3846858"/>
              <a:gd name="connsiteY0" fmla="*/ 0 h 3707202"/>
              <a:gd name="connsiteX1" fmla="*/ 3846858 w 3846858"/>
              <a:gd name="connsiteY1" fmla="*/ 8390 h 3707202"/>
              <a:gd name="connsiteX2" fmla="*/ 3846858 w 3846858"/>
              <a:gd name="connsiteY2" fmla="*/ 3693160 h 3707202"/>
              <a:gd name="connsiteX3" fmla="*/ 2158650 w 3846858"/>
              <a:gd name="connsiteY3" fmla="*/ 1906302 h 3707202"/>
              <a:gd name="connsiteX4" fmla="*/ 11069 w 3846858"/>
              <a:gd name="connsiteY4" fmla="*/ 0 h 3707202"/>
              <a:gd name="connsiteX0" fmla="*/ 11103 w 3880447"/>
              <a:gd name="connsiteY0" fmla="*/ 0 h 4407859"/>
              <a:gd name="connsiteX1" fmla="*/ 3846892 w 3880447"/>
              <a:gd name="connsiteY1" fmla="*/ 8390 h 4407859"/>
              <a:gd name="connsiteX2" fmla="*/ 3880447 w 3880447"/>
              <a:gd name="connsiteY2" fmla="*/ 4397835 h 4407859"/>
              <a:gd name="connsiteX3" fmla="*/ 2158684 w 3880447"/>
              <a:gd name="connsiteY3" fmla="*/ 1906302 h 4407859"/>
              <a:gd name="connsiteX4" fmla="*/ 11103 w 3880447"/>
              <a:gd name="connsiteY4" fmla="*/ 0 h 4407859"/>
              <a:gd name="connsiteX0" fmla="*/ 10286 w 3879630"/>
              <a:gd name="connsiteY0" fmla="*/ 0 h 4407354"/>
              <a:gd name="connsiteX1" fmla="*/ 3846075 w 3879630"/>
              <a:gd name="connsiteY1" fmla="*/ 8390 h 4407354"/>
              <a:gd name="connsiteX2" fmla="*/ 3879630 w 3879630"/>
              <a:gd name="connsiteY2" fmla="*/ 4397835 h 4407354"/>
              <a:gd name="connsiteX3" fmla="*/ 2300480 w 3879630"/>
              <a:gd name="connsiteY3" fmla="*/ 1797245 h 4407354"/>
              <a:gd name="connsiteX4" fmla="*/ 10286 w 3879630"/>
              <a:gd name="connsiteY4" fmla="*/ 0 h 4407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9630" h="4407354">
                <a:moveTo>
                  <a:pt x="10286" y="0"/>
                </a:moveTo>
                <a:lnTo>
                  <a:pt x="3846075" y="8390"/>
                </a:lnTo>
                <a:lnTo>
                  <a:pt x="3879630" y="4397835"/>
                </a:lnTo>
                <a:cubicBezTo>
                  <a:pt x="3717106" y="4563152"/>
                  <a:pt x="2945371" y="2530217"/>
                  <a:pt x="2300480" y="1797245"/>
                </a:cubicBezTo>
                <a:cubicBezTo>
                  <a:pt x="1655589" y="1064273"/>
                  <a:pt x="-152238" y="165317"/>
                  <a:pt x="10286" y="0"/>
                </a:cubicBezTo>
                <a:close/>
              </a:path>
            </a:pathLst>
          </a:custGeom>
          <a:solidFill>
            <a:srgbClr val="0B3462"/>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ZoneTexte 1"/>
          <p:cNvSpPr txBox="1"/>
          <p:nvPr userDrawn="1"/>
        </p:nvSpPr>
        <p:spPr>
          <a:xfrm>
            <a:off x="7703419" y="5992270"/>
            <a:ext cx="2965810" cy="1699949"/>
          </a:xfrm>
          <a:prstGeom prst="rect">
            <a:avLst/>
          </a:prstGeom>
          <a:noFill/>
        </p:spPr>
        <p:txBody>
          <a:bodyPr wrap="square" rtlCol="0">
            <a:spAutoFit/>
          </a:bodyPr>
          <a:lstStyle/>
          <a:p>
            <a:pPr algn="r"/>
            <a:r>
              <a:rPr lang="fr-FR" sz="1000" b="1" dirty="0">
                <a:solidFill>
                  <a:schemeClr val="bg1"/>
                </a:solidFill>
              </a:rPr>
              <a:t>Alliance IRP</a:t>
            </a:r>
          </a:p>
          <a:p>
            <a:pPr algn="r"/>
            <a:r>
              <a:rPr lang="fr-FR" sz="900" dirty="0">
                <a:solidFill>
                  <a:schemeClr val="bg1"/>
                </a:solidFill>
              </a:rPr>
              <a:t>Société d’expertise comptable  inscrite au</a:t>
            </a:r>
          </a:p>
          <a:p>
            <a:pPr algn="r"/>
            <a:r>
              <a:rPr lang="fr-FR" sz="900" dirty="0">
                <a:solidFill>
                  <a:schemeClr val="bg1"/>
                </a:solidFill>
              </a:rPr>
              <a:t> tableau de l’Ordre de la région de Toulouse Midi Pyrénées</a:t>
            </a:r>
          </a:p>
          <a:p>
            <a:pPr algn="r"/>
            <a:endParaRPr lang="fr-FR" sz="900" dirty="0">
              <a:solidFill>
                <a:schemeClr val="bg1"/>
              </a:solidFill>
            </a:endParaRPr>
          </a:p>
          <a:p>
            <a:pPr algn="r"/>
            <a:r>
              <a:rPr lang="fr-FR" sz="900" dirty="0">
                <a:solidFill>
                  <a:schemeClr val="bg1"/>
                </a:solidFill>
              </a:rPr>
              <a:t>2 Rue d’Austerlitz – Bâtiment  A</a:t>
            </a:r>
            <a:endParaRPr lang="fr-FR" sz="900" baseline="0" dirty="0">
              <a:solidFill>
                <a:schemeClr val="bg1"/>
              </a:solidFill>
            </a:endParaRPr>
          </a:p>
          <a:p>
            <a:pPr algn="r"/>
            <a:r>
              <a:rPr lang="fr-FR" sz="900" baseline="0" dirty="0">
                <a:solidFill>
                  <a:schemeClr val="bg1"/>
                </a:solidFill>
              </a:rPr>
              <a:t>31000 Toulouse</a:t>
            </a:r>
          </a:p>
          <a:p>
            <a:pPr algn="r"/>
            <a:endParaRPr lang="fr-FR" sz="1000" baseline="0" dirty="0">
              <a:solidFill>
                <a:schemeClr val="bg1"/>
              </a:solidFill>
            </a:endParaRPr>
          </a:p>
          <a:p>
            <a:pPr algn="r"/>
            <a:r>
              <a:rPr lang="fr-FR" sz="800" baseline="0" dirty="0">
                <a:solidFill>
                  <a:schemeClr val="bg1"/>
                </a:solidFill>
              </a:rPr>
              <a:t>SAS au capital de 3 000 €</a:t>
            </a:r>
          </a:p>
          <a:p>
            <a:pPr algn="r"/>
            <a:r>
              <a:rPr lang="fr-FR" sz="800" baseline="0" dirty="0">
                <a:solidFill>
                  <a:schemeClr val="bg1"/>
                </a:solidFill>
              </a:rPr>
              <a:t>838 611 101 RCS Toulouse</a:t>
            </a:r>
          </a:p>
          <a:p>
            <a:pPr algn="r"/>
            <a:r>
              <a:rPr lang="fr-FR" sz="800" baseline="0" dirty="0">
                <a:solidFill>
                  <a:schemeClr val="bg1"/>
                </a:solidFill>
              </a:rPr>
              <a:t>N° d’identification intracommunautaire</a:t>
            </a:r>
          </a:p>
          <a:p>
            <a:pPr marL="0" marR="0" lvl="0" indent="0" algn="r" defTabSz="1047044" rtl="0" eaLnBrk="1" fontAlgn="auto" latinLnBrk="0" hangingPunct="1">
              <a:lnSpc>
                <a:spcPct val="100000"/>
              </a:lnSpc>
              <a:spcBef>
                <a:spcPts val="0"/>
              </a:spcBef>
              <a:spcAft>
                <a:spcPts val="0"/>
              </a:spcAft>
              <a:buClrTx/>
              <a:buSzTx/>
              <a:buFontTx/>
              <a:buNone/>
              <a:tabLst/>
              <a:defRPr/>
            </a:pPr>
            <a:r>
              <a:rPr lang="fr-FR" sz="800" kern="1200" baseline="0" dirty="0">
                <a:solidFill>
                  <a:schemeClr val="bg1"/>
                </a:solidFill>
                <a:latin typeface="+mn-lt"/>
                <a:ea typeface="+mn-ea"/>
                <a:cs typeface="+mn-cs"/>
              </a:rPr>
              <a:t>FR 90 838 611 101</a:t>
            </a:r>
          </a:p>
          <a:p>
            <a:pPr algn="r"/>
            <a:r>
              <a:rPr lang="fr-FR" sz="800" baseline="0" dirty="0">
                <a:solidFill>
                  <a:schemeClr val="bg1"/>
                </a:solidFill>
              </a:rPr>
              <a:t>  </a:t>
            </a:r>
          </a:p>
        </p:txBody>
      </p:sp>
      <p:pic>
        <p:nvPicPr>
          <p:cNvPr id="2051"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7622" y="113382"/>
            <a:ext cx="2581320" cy="763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llipse 6">
            <a:extLst>
              <a:ext uri="{FF2B5EF4-FFF2-40B4-BE49-F238E27FC236}">
                <a16:creationId xmlns:a16="http://schemas.microsoft.com/office/drawing/2014/main" id="{C4D0D9D4-8E63-48C6-B052-8964C3A738BD}"/>
              </a:ext>
            </a:extLst>
          </p:cNvPr>
          <p:cNvSpPr/>
          <p:nvPr userDrawn="1"/>
        </p:nvSpPr>
        <p:spPr bwMode="auto">
          <a:xfrm>
            <a:off x="8376994" y="1065095"/>
            <a:ext cx="160377" cy="151194"/>
          </a:xfrm>
          <a:prstGeom prst="ellipse">
            <a:avLst/>
          </a:prstGeom>
          <a:solidFill>
            <a:srgbClr val="2F8FC2"/>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Ellipse 9">
            <a:extLst>
              <a:ext uri="{FF2B5EF4-FFF2-40B4-BE49-F238E27FC236}">
                <a16:creationId xmlns:a16="http://schemas.microsoft.com/office/drawing/2014/main" id="{BCF7265F-3375-49A0-82CD-77530B59716A}"/>
              </a:ext>
            </a:extLst>
          </p:cNvPr>
          <p:cNvSpPr/>
          <p:nvPr userDrawn="1"/>
        </p:nvSpPr>
        <p:spPr bwMode="auto">
          <a:xfrm>
            <a:off x="9280570" y="1664540"/>
            <a:ext cx="320754" cy="302387"/>
          </a:xfrm>
          <a:prstGeom prst="ellipse">
            <a:avLst/>
          </a:prstGeom>
          <a:solidFill>
            <a:srgbClr val="2F8FC2"/>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Ellipse 10">
            <a:extLst>
              <a:ext uri="{FF2B5EF4-FFF2-40B4-BE49-F238E27FC236}">
                <a16:creationId xmlns:a16="http://schemas.microsoft.com/office/drawing/2014/main" id="{02BF7036-81A1-4EA8-9B69-779806A8A924}"/>
              </a:ext>
            </a:extLst>
          </p:cNvPr>
          <p:cNvSpPr/>
          <p:nvPr userDrawn="1"/>
        </p:nvSpPr>
        <p:spPr bwMode="auto">
          <a:xfrm>
            <a:off x="9658272" y="154845"/>
            <a:ext cx="427673" cy="403183"/>
          </a:xfrm>
          <a:prstGeom prst="ellipse">
            <a:avLst/>
          </a:prstGeom>
          <a:solidFill>
            <a:srgbClr val="2F8FC2"/>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3" name="Ellipse 12">
            <a:extLst>
              <a:ext uri="{FF2B5EF4-FFF2-40B4-BE49-F238E27FC236}">
                <a16:creationId xmlns:a16="http://schemas.microsoft.com/office/drawing/2014/main" id="{965AB315-FFA2-4D36-868D-32EDBC6B9F98}"/>
              </a:ext>
            </a:extLst>
          </p:cNvPr>
          <p:cNvSpPr/>
          <p:nvPr userDrawn="1"/>
        </p:nvSpPr>
        <p:spPr bwMode="auto">
          <a:xfrm>
            <a:off x="8977344" y="633316"/>
            <a:ext cx="749998" cy="707051"/>
          </a:xfrm>
          <a:prstGeom prst="ellipse">
            <a:avLst/>
          </a:prstGeom>
          <a:solidFill>
            <a:srgbClr val="2F8FC2"/>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A8F3C1-8F02-4747-B37B-DA540BF35912}"/>
              </a:ext>
            </a:extLst>
          </p:cNvPr>
          <p:cNvSpPr>
            <a:spLocks noGrp="1"/>
          </p:cNvSpPr>
          <p:nvPr>
            <p:ph type="ctrTitle"/>
          </p:nvPr>
        </p:nvSpPr>
        <p:spPr>
          <a:xfrm>
            <a:off x="1336872" y="2633248"/>
            <a:ext cx="8018069" cy="2632062"/>
          </a:xfrm>
          <a:prstGeom prst="rect">
            <a:avLst/>
          </a:prstGeom>
        </p:spPr>
        <p:txBody>
          <a:bodyPr anchor="b"/>
          <a:lstStyle>
            <a:lvl1pPr algn="ctr">
              <a:defRPr sz="6000"/>
            </a:lvl1pPr>
          </a:lstStyle>
          <a:p>
            <a:r>
              <a:rPr lang="fr-FR" dirty="0"/>
              <a:t>Modifiez le style du titre</a:t>
            </a:r>
          </a:p>
        </p:txBody>
      </p:sp>
      <p:sp>
        <p:nvSpPr>
          <p:cNvPr id="3" name="Sous-titre 2">
            <a:extLst>
              <a:ext uri="{FF2B5EF4-FFF2-40B4-BE49-F238E27FC236}">
                <a16:creationId xmlns:a16="http://schemas.microsoft.com/office/drawing/2014/main" id="{9DBF3458-AAC8-4854-8F0E-D9511A388FAC}"/>
              </a:ext>
            </a:extLst>
          </p:cNvPr>
          <p:cNvSpPr>
            <a:spLocks noGrp="1"/>
          </p:cNvSpPr>
          <p:nvPr>
            <p:ph type="subTitle" idx="1"/>
          </p:nvPr>
        </p:nvSpPr>
        <p:spPr>
          <a:xfrm>
            <a:off x="1336872" y="5366421"/>
            <a:ext cx="8018069" cy="1826329"/>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Tree>
    <p:extLst>
      <p:ext uri="{BB962C8B-B14F-4D97-AF65-F5344CB8AC3E}">
        <p14:creationId xmlns:p14="http://schemas.microsoft.com/office/powerpoint/2010/main" val="322089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ED71FE-879E-47BD-85CE-6432B1B60239}"/>
              </a:ext>
            </a:extLst>
          </p:cNvPr>
          <p:cNvSpPr>
            <a:spLocks noGrp="1"/>
          </p:cNvSpPr>
          <p:nvPr>
            <p:ph idx="1"/>
          </p:nvPr>
        </p:nvSpPr>
        <p:spPr>
          <a:xfrm>
            <a:off x="1183656" y="3134881"/>
            <a:ext cx="8557194" cy="3415307"/>
          </a:xfrm>
          <a:prstGeom prst="rect">
            <a:avLst/>
          </a:prstGeom>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849215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0B3A59-132E-455A-BA0A-92ACC601676C}"/>
              </a:ext>
            </a:extLst>
          </p:cNvPr>
          <p:cNvSpPr>
            <a:spLocks noGrp="1"/>
          </p:cNvSpPr>
          <p:nvPr>
            <p:ph type="title"/>
          </p:nvPr>
        </p:nvSpPr>
        <p:spPr>
          <a:xfrm>
            <a:off x="729348" y="1884785"/>
            <a:ext cx="9222044" cy="3143940"/>
          </a:xfrm>
          <a:prstGeom prst="rect">
            <a:avLst/>
          </a:prstGeo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81781C4-2F61-4601-AAF6-EABC6B29C554}"/>
              </a:ext>
            </a:extLst>
          </p:cNvPr>
          <p:cNvSpPr>
            <a:spLocks noGrp="1"/>
          </p:cNvSpPr>
          <p:nvPr>
            <p:ph type="body" idx="1"/>
          </p:nvPr>
        </p:nvSpPr>
        <p:spPr>
          <a:xfrm>
            <a:off x="729348" y="5058742"/>
            <a:ext cx="9222044" cy="1654124"/>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42F35344-BB82-46B4-8485-18F039D73972}"/>
              </a:ext>
            </a:extLst>
          </p:cNvPr>
          <p:cNvSpPr>
            <a:spLocks noGrp="1"/>
          </p:cNvSpPr>
          <p:nvPr>
            <p:ph type="dt" sz="half" idx="10"/>
          </p:nvPr>
        </p:nvSpPr>
        <p:spPr>
          <a:xfrm>
            <a:off x="735676" y="7006721"/>
            <a:ext cx="2404788" cy="402866"/>
          </a:xfrm>
          <a:prstGeom prst="rect">
            <a:avLst/>
          </a:prstGeom>
        </p:spPr>
        <p:txBody>
          <a:bodyPr/>
          <a:lstStyle>
            <a:lvl1pPr>
              <a:defRPr sz="1000"/>
            </a:lvl1pPr>
          </a:lstStyle>
          <a:p>
            <a:endParaRPr lang="fr-FR"/>
          </a:p>
        </p:txBody>
      </p:sp>
      <p:sp>
        <p:nvSpPr>
          <p:cNvPr id="5" name="Espace réservé du pied de page 4">
            <a:extLst>
              <a:ext uri="{FF2B5EF4-FFF2-40B4-BE49-F238E27FC236}">
                <a16:creationId xmlns:a16="http://schemas.microsoft.com/office/drawing/2014/main" id="{ADC94B3D-9FB1-4C0E-99AE-E7C91A5A800E}"/>
              </a:ext>
            </a:extLst>
          </p:cNvPr>
          <p:cNvSpPr>
            <a:spLocks noGrp="1"/>
          </p:cNvSpPr>
          <p:nvPr>
            <p:ph type="ftr" sz="quarter" idx="11"/>
          </p:nvPr>
        </p:nvSpPr>
        <p:spPr>
          <a:xfrm>
            <a:off x="3542316" y="7006721"/>
            <a:ext cx="3607182" cy="402866"/>
          </a:xfrm>
          <a:prstGeom prst="rect">
            <a:avLst/>
          </a:prstGeom>
        </p:spPr>
        <p:txBody>
          <a:bodyPr/>
          <a:lstStyle>
            <a:lvl1pPr>
              <a:defRPr sz="1000"/>
            </a:lvl1p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9FB67F88-347E-4651-9CF7-D71BD9C3FF5F}"/>
              </a:ext>
            </a:extLst>
          </p:cNvPr>
          <p:cNvSpPr>
            <a:spLocks noGrp="1"/>
          </p:cNvSpPr>
          <p:nvPr>
            <p:ph type="sldNum" sz="quarter" idx="12"/>
          </p:nvPr>
        </p:nvSpPr>
        <p:spPr>
          <a:xfrm>
            <a:off x="7551350" y="7006721"/>
            <a:ext cx="2404788" cy="402866"/>
          </a:xfrm>
          <a:prstGeom prst="rect">
            <a:avLst/>
          </a:prstGeom>
        </p:spPr>
        <p:txBody>
          <a:bodyPr/>
          <a:lstStyle>
            <a:lvl1pPr algn="r">
              <a:defRPr sz="1000"/>
            </a:lvl1pPr>
          </a:lstStyle>
          <a:p>
            <a:fld id="{C2FD545B-8936-496A-8452-2D5CA0D237C9}" type="slidenum">
              <a:rPr lang="fr-FR" smtClean="0"/>
              <a:pPr/>
              <a:t>‹N°›</a:t>
            </a:fld>
            <a:endParaRPr lang="fr-FR"/>
          </a:p>
        </p:txBody>
      </p:sp>
    </p:spTree>
    <p:extLst>
      <p:ext uri="{BB962C8B-B14F-4D97-AF65-F5344CB8AC3E}">
        <p14:creationId xmlns:p14="http://schemas.microsoft.com/office/powerpoint/2010/main" val="1899325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B513B6-CA8E-4B1A-BA44-28F7B3A941E3}"/>
              </a:ext>
            </a:extLst>
          </p:cNvPr>
          <p:cNvSpPr>
            <a:spLocks noGrp="1"/>
          </p:cNvSpPr>
          <p:nvPr>
            <p:ph type="title"/>
          </p:nvPr>
        </p:nvSpPr>
        <p:spPr>
          <a:xfrm>
            <a:off x="735675" y="402867"/>
            <a:ext cx="9220463" cy="1461379"/>
          </a:xfrm>
          <a:prstGeom prst="rect">
            <a:avLst/>
          </a:prstGeom>
        </p:spPr>
        <p:txBody>
          <a:bodyPr/>
          <a:lstStyle/>
          <a:p>
            <a:r>
              <a:rPr lang="fr-FR"/>
              <a:t>Modifiez le style du titre</a:t>
            </a:r>
          </a:p>
        </p:txBody>
      </p:sp>
      <p:sp>
        <p:nvSpPr>
          <p:cNvPr id="3" name="Espace réservé du contenu 2">
            <a:extLst>
              <a:ext uri="{FF2B5EF4-FFF2-40B4-BE49-F238E27FC236}">
                <a16:creationId xmlns:a16="http://schemas.microsoft.com/office/drawing/2014/main" id="{D3966188-7747-48DD-A6DD-B70D8118992C}"/>
              </a:ext>
            </a:extLst>
          </p:cNvPr>
          <p:cNvSpPr>
            <a:spLocks noGrp="1"/>
          </p:cNvSpPr>
          <p:nvPr>
            <p:ph sz="half" idx="1"/>
          </p:nvPr>
        </p:nvSpPr>
        <p:spPr>
          <a:xfrm>
            <a:off x="735676" y="2012754"/>
            <a:ext cx="4534291" cy="4796483"/>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729400F-8E1F-4CEC-A160-0A550916A38F}"/>
              </a:ext>
            </a:extLst>
          </p:cNvPr>
          <p:cNvSpPr>
            <a:spLocks noGrp="1"/>
          </p:cNvSpPr>
          <p:nvPr>
            <p:ph sz="half" idx="2"/>
          </p:nvPr>
        </p:nvSpPr>
        <p:spPr>
          <a:xfrm>
            <a:off x="5421848" y="2012754"/>
            <a:ext cx="4534291" cy="4796483"/>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EC0A28D-F57F-49C9-B432-394BDF495AD6}"/>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8050455F-1930-45B7-A6AC-A1A581F39388}"/>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DB88B263-8B28-4CF8-AA50-A551089D381A}"/>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818079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61ACFA-D7E9-4E95-AEE1-35F8171D5DE7}"/>
              </a:ext>
            </a:extLst>
          </p:cNvPr>
          <p:cNvSpPr>
            <a:spLocks noGrp="1"/>
          </p:cNvSpPr>
          <p:nvPr>
            <p:ph type="title"/>
          </p:nvPr>
        </p:nvSpPr>
        <p:spPr>
          <a:xfrm>
            <a:off x="735676" y="402867"/>
            <a:ext cx="9222044" cy="1461379"/>
          </a:xfrm>
          <a:prstGeom prst="rect">
            <a:avLst/>
          </a:prstGeom>
        </p:spPr>
        <p:txBody>
          <a:bodyPr/>
          <a:lstStyle/>
          <a:p>
            <a:r>
              <a:rPr lang="fr-FR"/>
              <a:t>Modifiez le style du titre</a:t>
            </a:r>
          </a:p>
        </p:txBody>
      </p:sp>
      <p:sp>
        <p:nvSpPr>
          <p:cNvPr id="3" name="Espace réservé du texte 2">
            <a:extLst>
              <a:ext uri="{FF2B5EF4-FFF2-40B4-BE49-F238E27FC236}">
                <a16:creationId xmlns:a16="http://schemas.microsoft.com/office/drawing/2014/main" id="{D44A3702-2F74-4EAC-8353-2AB3ED6F6506}"/>
              </a:ext>
            </a:extLst>
          </p:cNvPr>
          <p:cNvSpPr>
            <a:spLocks noGrp="1"/>
          </p:cNvSpPr>
          <p:nvPr>
            <p:ph type="body" idx="1"/>
          </p:nvPr>
        </p:nvSpPr>
        <p:spPr>
          <a:xfrm>
            <a:off x="735676" y="1853187"/>
            <a:ext cx="4523215" cy="90842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F397930F-E0D7-4D2E-820A-663107526CCD}"/>
              </a:ext>
            </a:extLst>
          </p:cNvPr>
          <p:cNvSpPr>
            <a:spLocks noGrp="1"/>
          </p:cNvSpPr>
          <p:nvPr>
            <p:ph sz="half" idx="2"/>
          </p:nvPr>
        </p:nvSpPr>
        <p:spPr>
          <a:xfrm>
            <a:off x="735676" y="2761612"/>
            <a:ext cx="4523215" cy="4061844"/>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E782E8E-24DB-4C98-A3D8-0F2E0691D047}"/>
              </a:ext>
            </a:extLst>
          </p:cNvPr>
          <p:cNvSpPr>
            <a:spLocks noGrp="1"/>
          </p:cNvSpPr>
          <p:nvPr>
            <p:ph type="body" sz="quarter" idx="3"/>
          </p:nvPr>
        </p:nvSpPr>
        <p:spPr>
          <a:xfrm>
            <a:off x="5412355" y="1853187"/>
            <a:ext cx="4545365" cy="90842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0F52857C-70E4-4374-AA8B-51F068A1029A}"/>
              </a:ext>
            </a:extLst>
          </p:cNvPr>
          <p:cNvSpPr>
            <a:spLocks noGrp="1"/>
          </p:cNvSpPr>
          <p:nvPr>
            <p:ph sz="quarter" idx="4"/>
          </p:nvPr>
        </p:nvSpPr>
        <p:spPr>
          <a:xfrm>
            <a:off x="5412355" y="2761612"/>
            <a:ext cx="4545365" cy="4061844"/>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0147B6F-28DA-41A7-A606-BF713335E259}"/>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8" name="Espace réservé du pied de page 7">
            <a:extLst>
              <a:ext uri="{FF2B5EF4-FFF2-40B4-BE49-F238E27FC236}">
                <a16:creationId xmlns:a16="http://schemas.microsoft.com/office/drawing/2014/main" id="{C64E5C9F-D016-49D9-8531-0D7C73C9A56E}"/>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9" name="Espace réservé du numéro de diapositive 8">
            <a:extLst>
              <a:ext uri="{FF2B5EF4-FFF2-40B4-BE49-F238E27FC236}">
                <a16:creationId xmlns:a16="http://schemas.microsoft.com/office/drawing/2014/main" id="{176A3620-D75D-4221-AD0C-F3308B7892EF}"/>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181036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0200E5-90B6-4F3A-98B8-657A731AC525}"/>
              </a:ext>
            </a:extLst>
          </p:cNvPr>
          <p:cNvSpPr>
            <a:spLocks noGrp="1"/>
          </p:cNvSpPr>
          <p:nvPr>
            <p:ph type="title"/>
          </p:nvPr>
        </p:nvSpPr>
        <p:spPr>
          <a:xfrm>
            <a:off x="735675" y="402867"/>
            <a:ext cx="9220463" cy="1461379"/>
          </a:xfrm>
          <a:prstGeom prst="rect">
            <a:avLst/>
          </a:prstGeom>
        </p:spPr>
        <p:txBody>
          <a:bodyPr/>
          <a:lstStyle/>
          <a:p>
            <a:r>
              <a:rPr lang="fr-FR"/>
              <a:t>Modifiez le style du titre</a:t>
            </a:r>
          </a:p>
        </p:txBody>
      </p:sp>
      <p:sp>
        <p:nvSpPr>
          <p:cNvPr id="3" name="Espace réservé de la date 2">
            <a:extLst>
              <a:ext uri="{FF2B5EF4-FFF2-40B4-BE49-F238E27FC236}">
                <a16:creationId xmlns:a16="http://schemas.microsoft.com/office/drawing/2014/main" id="{2DF7BE8A-700E-4222-A645-84B5CA0F8296}"/>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4" name="Espace réservé du pied de page 3">
            <a:extLst>
              <a:ext uri="{FF2B5EF4-FFF2-40B4-BE49-F238E27FC236}">
                <a16:creationId xmlns:a16="http://schemas.microsoft.com/office/drawing/2014/main" id="{E21D8DB1-0E41-463B-AB78-BB52E446263C}"/>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5" name="Espace réservé du numéro de diapositive 4">
            <a:extLst>
              <a:ext uri="{FF2B5EF4-FFF2-40B4-BE49-F238E27FC236}">
                <a16:creationId xmlns:a16="http://schemas.microsoft.com/office/drawing/2014/main" id="{8BA49CDA-CC27-4DE9-8C06-A95710356166}"/>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3684934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92EB54F-648C-4C89-A3BE-F3675ACA35E1}"/>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3" name="Espace réservé du pied de page 2">
            <a:extLst>
              <a:ext uri="{FF2B5EF4-FFF2-40B4-BE49-F238E27FC236}">
                <a16:creationId xmlns:a16="http://schemas.microsoft.com/office/drawing/2014/main" id="{A84FFA42-D96C-484C-917F-46A69761ECCD}"/>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4" name="Espace réservé du numéro de diapositive 3">
            <a:extLst>
              <a:ext uri="{FF2B5EF4-FFF2-40B4-BE49-F238E27FC236}">
                <a16:creationId xmlns:a16="http://schemas.microsoft.com/office/drawing/2014/main" id="{A7BB34E9-6F55-4549-8DEA-E42706CA0E5F}"/>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1082240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C76606-0592-40A8-8C5E-63E647FB7B1B}"/>
              </a:ext>
            </a:extLst>
          </p:cNvPr>
          <p:cNvSpPr>
            <a:spLocks noGrp="1"/>
          </p:cNvSpPr>
          <p:nvPr>
            <p:ph type="title"/>
          </p:nvPr>
        </p:nvSpPr>
        <p:spPr>
          <a:xfrm>
            <a:off x="735676" y="503980"/>
            <a:ext cx="3448972" cy="1764713"/>
          </a:xfrm>
          <a:prstGeom prst="rect">
            <a:avLst/>
          </a:prstGeo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2B7A068-759E-4AC5-AC27-DF35145A6814}"/>
              </a:ext>
            </a:extLst>
          </p:cNvPr>
          <p:cNvSpPr>
            <a:spLocks noGrp="1"/>
          </p:cNvSpPr>
          <p:nvPr>
            <p:ph idx="1"/>
          </p:nvPr>
        </p:nvSpPr>
        <p:spPr>
          <a:xfrm>
            <a:off x="4545366" y="1088530"/>
            <a:ext cx="5412354" cy="537155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B20CF5-F042-4449-A03E-65946F5A541A}"/>
              </a:ext>
            </a:extLst>
          </p:cNvPr>
          <p:cNvSpPr>
            <a:spLocks noGrp="1"/>
          </p:cNvSpPr>
          <p:nvPr>
            <p:ph type="body" sz="half" idx="2"/>
          </p:nvPr>
        </p:nvSpPr>
        <p:spPr>
          <a:xfrm>
            <a:off x="735676" y="2268693"/>
            <a:ext cx="3448972" cy="420087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FA1D78E-7150-424B-88A3-5797E3603FDE}"/>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BD131A7C-939D-406A-9071-542CB5A42636}"/>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7B1B8754-9838-474D-A5F0-5DAD168BD971}"/>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349806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5D222C-2383-43A0-B8F2-1851DEAA00C2}"/>
              </a:ext>
            </a:extLst>
          </p:cNvPr>
          <p:cNvSpPr>
            <a:spLocks noGrp="1"/>
          </p:cNvSpPr>
          <p:nvPr>
            <p:ph type="title"/>
          </p:nvPr>
        </p:nvSpPr>
        <p:spPr>
          <a:xfrm>
            <a:off x="735676" y="503980"/>
            <a:ext cx="3448972" cy="1764713"/>
          </a:xfrm>
          <a:prstGeom prst="rect">
            <a:avLst/>
          </a:prstGeo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3B11AEF-EEF8-4D48-8347-16654FAE2CF4}"/>
              </a:ext>
            </a:extLst>
          </p:cNvPr>
          <p:cNvSpPr>
            <a:spLocks noGrp="1"/>
          </p:cNvSpPr>
          <p:nvPr>
            <p:ph type="pic" idx="1"/>
          </p:nvPr>
        </p:nvSpPr>
        <p:spPr>
          <a:xfrm>
            <a:off x="4545366" y="1088530"/>
            <a:ext cx="5412354" cy="5371556"/>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2357C54-C88E-4AB6-888A-C6936E15E56B}"/>
              </a:ext>
            </a:extLst>
          </p:cNvPr>
          <p:cNvSpPr>
            <a:spLocks noGrp="1"/>
          </p:cNvSpPr>
          <p:nvPr>
            <p:ph type="body" sz="half" idx="2"/>
          </p:nvPr>
        </p:nvSpPr>
        <p:spPr>
          <a:xfrm>
            <a:off x="735676" y="2268693"/>
            <a:ext cx="3448972" cy="420087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F4842FD-5E9C-41BE-8FC6-DEE2A68E3DDE}"/>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613E16BF-9F5E-4F18-848D-DCEA5F7D1F7B}"/>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52A23F48-6660-46B3-9F4E-1CA56032B9F1}"/>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2651049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8DA5A6-712A-43C6-A17A-F287EE4B3511}"/>
              </a:ext>
            </a:extLst>
          </p:cNvPr>
          <p:cNvSpPr>
            <a:spLocks noGrp="1"/>
          </p:cNvSpPr>
          <p:nvPr>
            <p:ph type="title"/>
          </p:nvPr>
        </p:nvSpPr>
        <p:spPr>
          <a:xfrm>
            <a:off x="735675" y="402867"/>
            <a:ext cx="9220463" cy="1461379"/>
          </a:xfrm>
          <a:prstGeom prst="rect">
            <a:avLst/>
          </a:prstGeom>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4026771-87A0-4026-B649-B3F70FD43CF6}"/>
              </a:ext>
            </a:extLst>
          </p:cNvPr>
          <p:cNvSpPr>
            <a:spLocks noGrp="1"/>
          </p:cNvSpPr>
          <p:nvPr>
            <p:ph type="body" orient="vert" idx="1"/>
          </p:nvPr>
        </p:nvSpPr>
        <p:spPr>
          <a:xfrm>
            <a:off x="735675" y="2012754"/>
            <a:ext cx="9220463" cy="4796483"/>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1B5B10C-B20F-427A-AA93-C5BEBC0D3E20}"/>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20D161CA-BA3C-4171-A645-C62C54FD9610}"/>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FCB61710-6914-4055-837E-7BB66722CB54}"/>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95333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812744" y="179437"/>
            <a:ext cx="9584973" cy="698626"/>
          </a:xfrm>
        </p:spPr>
        <p:txBody>
          <a:bodyPr anchor="ctr"/>
          <a:lstStyle>
            <a:lvl1pPr algn="l">
              <a:defRPr sz="2000"/>
            </a:lvl1pPr>
          </a:lstStyle>
          <a:p>
            <a:r>
              <a:rPr kumimoji="0" lang="fr-FR" dirty="0"/>
              <a:t>Modifiez le style du titre</a:t>
            </a:r>
            <a:endParaRPr kumimoji="0" lang="en-US" dirty="0"/>
          </a:p>
        </p:txBody>
      </p:sp>
      <p:sp>
        <p:nvSpPr>
          <p:cNvPr id="8" name="Espace réservé du contenu 7"/>
          <p:cNvSpPr>
            <a:spLocks noGrp="1"/>
          </p:cNvSpPr>
          <p:nvPr>
            <p:ph sz="quarter" idx="1"/>
          </p:nvPr>
        </p:nvSpPr>
        <p:spPr>
          <a:xfrm>
            <a:off x="812744" y="1343468"/>
            <a:ext cx="9584973" cy="5962281"/>
          </a:xfrm>
        </p:spPr>
        <p:txBody>
          <a:bodyPr/>
          <a:lstStyle>
            <a:lvl1pPr>
              <a:buClr>
                <a:srgbClr val="0070C0"/>
              </a:buClr>
              <a:defRPr/>
            </a:lvl1pPr>
            <a:lvl2pPr>
              <a:buClr>
                <a:srgbClr val="0070C0"/>
              </a:buClr>
              <a:defRPr/>
            </a:lvl2pPr>
            <a:lvl3pPr>
              <a:buClr>
                <a:srgbClr val="0070C0"/>
              </a:buClr>
              <a:defRPr/>
            </a:lvl3pPr>
            <a:lvl4pPr>
              <a:buClr>
                <a:srgbClr val="0070C0"/>
              </a:buClr>
              <a:defRPr/>
            </a:lvl4pPr>
            <a:lvl5pPr>
              <a:buClr>
                <a:srgbClr val="0070C0"/>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0" name="Espace réservé du pied de page 9"/>
          <p:cNvSpPr>
            <a:spLocks noGrp="1"/>
          </p:cNvSpPr>
          <p:nvPr>
            <p:ph type="ftr" sz="quarter" idx="16"/>
          </p:nvPr>
        </p:nvSpPr>
        <p:spPr/>
        <p:txBody>
          <a:bodyPr rtlCol="0"/>
          <a:lstStyle>
            <a:lvl1pPr algn="ctr">
              <a:defRPr/>
            </a:lvl1pPr>
          </a:lstStyle>
          <a:p>
            <a:r>
              <a:rPr lang="fr-FR"/>
              <a:t>UFSP - octobre 2018 - Collectifs Elsan / RGDS</a:t>
            </a:r>
            <a:endParaRPr lang="fr-FR" dirty="0"/>
          </a:p>
        </p:txBody>
      </p:sp>
      <p:sp>
        <p:nvSpPr>
          <p:cNvPr id="6" name="Espace réservé du numéro de diapositive 6">
            <a:extLst>
              <a:ext uri="{FF2B5EF4-FFF2-40B4-BE49-F238E27FC236}">
                <a16:creationId xmlns:a16="http://schemas.microsoft.com/office/drawing/2014/main" id="{50F86E65-B712-426E-A069-A743D89102C2}"/>
              </a:ext>
            </a:extLst>
          </p:cNvPr>
          <p:cNvSpPr>
            <a:spLocks noGrp="1"/>
          </p:cNvSpPr>
          <p:nvPr>
            <p:ph type="sldNum" sz="quarter" idx="12"/>
          </p:nvPr>
        </p:nvSpPr>
        <p:spPr>
          <a:xfrm>
            <a:off x="161330" y="6804173"/>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66074FA-5B38-4E3B-B902-4F1D8A74B5BB}"/>
              </a:ext>
            </a:extLst>
          </p:cNvPr>
          <p:cNvSpPr>
            <a:spLocks noGrp="1"/>
          </p:cNvSpPr>
          <p:nvPr>
            <p:ph type="title" orient="vert"/>
          </p:nvPr>
        </p:nvSpPr>
        <p:spPr>
          <a:xfrm>
            <a:off x="7651022" y="402867"/>
            <a:ext cx="2305116" cy="6406369"/>
          </a:xfrm>
          <a:prstGeom prst="rect">
            <a:avLst/>
          </a:prstGeo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AAF33BC-AE81-438E-83B5-F719F8F9EF9B}"/>
              </a:ext>
            </a:extLst>
          </p:cNvPr>
          <p:cNvSpPr>
            <a:spLocks noGrp="1"/>
          </p:cNvSpPr>
          <p:nvPr>
            <p:ph type="body" orient="vert" idx="1"/>
          </p:nvPr>
        </p:nvSpPr>
        <p:spPr>
          <a:xfrm>
            <a:off x="735676" y="402867"/>
            <a:ext cx="6763465" cy="6406369"/>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0B0A55-4131-4504-8577-5554F6AE703B}"/>
              </a:ext>
            </a:extLst>
          </p:cNvPr>
          <p:cNvSpPr>
            <a:spLocks noGrp="1"/>
          </p:cNvSpPr>
          <p:nvPr>
            <p:ph type="dt" sz="half" idx="10"/>
          </p:nvPr>
        </p:nvSpPr>
        <p:spPr>
          <a:xfrm>
            <a:off x="735676" y="7006721"/>
            <a:ext cx="2404788" cy="402866"/>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490AAA7C-7504-49FF-85D8-274A27C85AA5}"/>
              </a:ext>
            </a:extLst>
          </p:cNvPr>
          <p:cNvSpPr>
            <a:spLocks noGrp="1"/>
          </p:cNvSpPr>
          <p:nvPr>
            <p:ph type="ftr" sz="quarter" idx="11"/>
          </p:nvPr>
        </p:nvSpPr>
        <p:spPr>
          <a:xfrm>
            <a:off x="3542316" y="7006721"/>
            <a:ext cx="3607182" cy="402866"/>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03AA8024-A470-429D-A641-9D90E7D5BA4A}"/>
              </a:ext>
            </a:extLst>
          </p:cNvPr>
          <p:cNvSpPr>
            <a:spLocks noGrp="1"/>
          </p:cNvSpPr>
          <p:nvPr>
            <p:ph type="sldNum" sz="quarter" idx="12"/>
          </p:nvPr>
        </p:nvSpPr>
        <p:spPr>
          <a:xfrm>
            <a:off x="7551350" y="7006721"/>
            <a:ext cx="2404788" cy="402866"/>
          </a:xfrm>
          <a:prstGeom prst="rect">
            <a:avLst/>
          </a:prstGeom>
        </p:spPr>
        <p:txBody>
          <a:bodyPr/>
          <a:lstStyle/>
          <a:p>
            <a:fld id="{C2FD545B-8936-496A-8452-2D5CA0D237C9}" type="slidenum">
              <a:rPr lang="fr-FR" smtClean="0"/>
              <a:pPr/>
              <a:t>‹N°›</a:t>
            </a:fld>
            <a:endParaRPr lang="fr-FR"/>
          </a:p>
        </p:txBody>
      </p:sp>
    </p:spTree>
    <p:extLst>
      <p:ext uri="{BB962C8B-B14F-4D97-AF65-F5344CB8AC3E}">
        <p14:creationId xmlns:p14="http://schemas.microsoft.com/office/powerpoint/2010/main" val="12657898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218A3-DDD3-4081-A4F8-946A6C290B10}"/>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BE50664-6BC3-44F3-8896-7DDCD3CCBFFB}"/>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Tree>
    <p:extLst>
      <p:ext uri="{BB962C8B-B14F-4D97-AF65-F5344CB8AC3E}">
        <p14:creationId xmlns:p14="http://schemas.microsoft.com/office/powerpoint/2010/main" val="15735796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6A4BB8-A5CB-4891-9663-8F14AC6AE272}"/>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u contenu 2">
            <a:extLst>
              <a:ext uri="{FF2B5EF4-FFF2-40B4-BE49-F238E27FC236}">
                <a16:creationId xmlns:a16="http://schemas.microsoft.com/office/drawing/2014/main" id="{05CE9CBC-5090-4D08-92F8-8C34E947B9EB}"/>
              </a:ext>
            </a:extLst>
          </p:cNvPr>
          <p:cNvSpPr>
            <a:spLocks noGrp="1"/>
          </p:cNvSpPr>
          <p:nvPr>
            <p:ph idx="1"/>
          </p:nvPr>
        </p:nvSpPr>
        <p:spPr>
          <a:xfrm>
            <a:off x="735013" y="2012950"/>
            <a:ext cx="9221787" cy="47958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6B783B6-8346-4C0D-86EC-658738D7AECD}"/>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27F3AD34-23CE-4D0E-BE85-5A9313F641E6}"/>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E9E19A14-003D-423F-B04A-45FEBA444504}"/>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20471304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F7039D-748E-4E97-A01E-1614E62D8818}"/>
              </a:ext>
            </a:extLst>
          </p:cNvPr>
          <p:cNvSpPr>
            <a:spLocks noGrp="1"/>
          </p:cNvSpPr>
          <p:nvPr>
            <p:ph type="title"/>
          </p:nvPr>
        </p:nvSpPr>
        <p:spPr>
          <a:xfrm>
            <a:off x="730250" y="1884363"/>
            <a:ext cx="9220200" cy="3144837"/>
          </a:xfrm>
          <a:prstGeom prst="rect">
            <a:avLst/>
          </a:prstGeo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3728A6A-92FE-45A6-8DF2-A5CBC52F7460}"/>
              </a:ext>
            </a:extLst>
          </p:cNvPr>
          <p:cNvSpPr>
            <a:spLocks noGrp="1"/>
          </p:cNvSpPr>
          <p:nvPr>
            <p:ph type="body" idx="1"/>
          </p:nvPr>
        </p:nvSpPr>
        <p:spPr>
          <a:xfrm>
            <a:off x="730250" y="5059363"/>
            <a:ext cx="9220200" cy="16525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4AB114CE-5622-441B-BCED-85E10DF56490}"/>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F2B9C289-E5EB-4D50-AEB1-9DF5F0F2D638}"/>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60EE994B-8B7F-4590-80E6-2E1118FF4D16}"/>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35123981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4F98B1-A5BA-476F-989C-78CBA4BCBAB7}"/>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u contenu 2">
            <a:extLst>
              <a:ext uri="{FF2B5EF4-FFF2-40B4-BE49-F238E27FC236}">
                <a16:creationId xmlns:a16="http://schemas.microsoft.com/office/drawing/2014/main" id="{FB9608FE-81AE-4B81-869B-CFE0C45E3BD7}"/>
              </a:ext>
            </a:extLst>
          </p:cNvPr>
          <p:cNvSpPr>
            <a:spLocks noGrp="1"/>
          </p:cNvSpPr>
          <p:nvPr>
            <p:ph sz="half" idx="1"/>
          </p:nvPr>
        </p:nvSpPr>
        <p:spPr>
          <a:xfrm>
            <a:off x="735013" y="2012950"/>
            <a:ext cx="4533900" cy="47958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586A90D-2FE1-485B-9AF3-F2D1A26BF132}"/>
              </a:ext>
            </a:extLst>
          </p:cNvPr>
          <p:cNvSpPr>
            <a:spLocks noGrp="1"/>
          </p:cNvSpPr>
          <p:nvPr>
            <p:ph sz="half" idx="2"/>
          </p:nvPr>
        </p:nvSpPr>
        <p:spPr>
          <a:xfrm>
            <a:off x="5421313" y="2012950"/>
            <a:ext cx="4535487" cy="47958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A0AA849-2714-4360-B4C0-64CC37B378B1}"/>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BC891239-632D-45E1-A989-46189761E196}"/>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BDDD0A76-FCAD-4D98-A8A4-49288BA9CD5B}"/>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8004598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1B2DBF-70FD-4FF6-8241-842B5E4CB5FE}"/>
              </a:ext>
            </a:extLst>
          </p:cNvPr>
          <p:cNvSpPr>
            <a:spLocks noGrp="1"/>
          </p:cNvSpPr>
          <p:nvPr>
            <p:ph type="title"/>
          </p:nvPr>
        </p:nvSpPr>
        <p:spPr>
          <a:xfrm>
            <a:off x="736600" y="403225"/>
            <a:ext cx="9221788" cy="1460500"/>
          </a:xfrm>
          <a:prstGeom prst="rect">
            <a:avLst/>
          </a:prstGeom>
        </p:spPr>
        <p:txBody>
          <a:bodyPr/>
          <a:lstStyle/>
          <a:p>
            <a:r>
              <a:rPr lang="fr-FR"/>
              <a:t>Modifiez le style du titre</a:t>
            </a:r>
          </a:p>
        </p:txBody>
      </p:sp>
      <p:sp>
        <p:nvSpPr>
          <p:cNvPr id="3" name="Espace réservé du texte 2">
            <a:extLst>
              <a:ext uri="{FF2B5EF4-FFF2-40B4-BE49-F238E27FC236}">
                <a16:creationId xmlns:a16="http://schemas.microsoft.com/office/drawing/2014/main" id="{6AA69C7D-7708-4521-9E89-229D2A314956}"/>
              </a:ext>
            </a:extLst>
          </p:cNvPr>
          <p:cNvSpPr>
            <a:spLocks noGrp="1"/>
          </p:cNvSpPr>
          <p:nvPr>
            <p:ph type="body" idx="1"/>
          </p:nvPr>
        </p:nvSpPr>
        <p:spPr>
          <a:xfrm>
            <a:off x="736600" y="1852613"/>
            <a:ext cx="4522788" cy="908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7554E389-A433-4D0A-8349-14289B108A2C}"/>
              </a:ext>
            </a:extLst>
          </p:cNvPr>
          <p:cNvSpPr>
            <a:spLocks noGrp="1"/>
          </p:cNvSpPr>
          <p:nvPr>
            <p:ph sz="half" idx="2"/>
          </p:nvPr>
        </p:nvSpPr>
        <p:spPr>
          <a:xfrm>
            <a:off x="736600" y="2760663"/>
            <a:ext cx="4522788" cy="4062412"/>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3703E26-EA9C-4F9B-A593-FC52FA2F0C56}"/>
              </a:ext>
            </a:extLst>
          </p:cNvPr>
          <p:cNvSpPr>
            <a:spLocks noGrp="1"/>
          </p:cNvSpPr>
          <p:nvPr>
            <p:ph type="body" sz="quarter" idx="3"/>
          </p:nvPr>
        </p:nvSpPr>
        <p:spPr>
          <a:xfrm>
            <a:off x="5413375" y="1852613"/>
            <a:ext cx="4545013" cy="908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D20643A3-C1E5-492B-BB70-625938F9F285}"/>
              </a:ext>
            </a:extLst>
          </p:cNvPr>
          <p:cNvSpPr>
            <a:spLocks noGrp="1"/>
          </p:cNvSpPr>
          <p:nvPr>
            <p:ph sz="quarter" idx="4"/>
          </p:nvPr>
        </p:nvSpPr>
        <p:spPr>
          <a:xfrm>
            <a:off x="5413375" y="2760663"/>
            <a:ext cx="4545013" cy="4062412"/>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99C133-A7EC-496A-84C2-90F202ADB1C2}"/>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8" name="Espace réservé du pied de page 7">
            <a:extLst>
              <a:ext uri="{FF2B5EF4-FFF2-40B4-BE49-F238E27FC236}">
                <a16:creationId xmlns:a16="http://schemas.microsoft.com/office/drawing/2014/main" id="{ABF2D4ED-4CA8-440B-B7FF-AFAD5C667A02}"/>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9" name="Espace réservé du numéro de diapositive 8">
            <a:extLst>
              <a:ext uri="{FF2B5EF4-FFF2-40B4-BE49-F238E27FC236}">
                <a16:creationId xmlns:a16="http://schemas.microsoft.com/office/drawing/2014/main" id="{1F28CF0F-4D51-455F-9AD9-792192E949A2}"/>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41877453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D341A6-B866-4AD9-89A5-76E99B144B37}"/>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e la date 2">
            <a:extLst>
              <a:ext uri="{FF2B5EF4-FFF2-40B4-BE49-F238E27FC236}">
                <a16:creationId xmlns:a16="http://schemas.microsoft.com/office/drawing/2014/main" id="{04ECB70A-1510-405B-861E-F8BECE010B44}"/>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4" name="Espace réservé du pied de page 3">
            <a:extLst>
              <a:ext uri="{FF2B5EF4-FFF2-40B4-BE49-F238E27FC236}">
                <a16:creationId xmlns:a16="http://schemas.microsoft.com/office/drawing/2014/main" id="{2B914ABD-8E11-44F6-B7A5-8BA47EAA50EC}"/>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5" name="Espace réservé du numéro de diapositive 4">
            <a:extLst>
              <a:ext uri="{FF2B5EF4-FFF2-40B4-BE49-F238E27FC236}">
                <a16:creationId xmlns:a16="http://schemas.microsoft.com/office/drawing/2014/main" id="{4E1AFA84-67B4-4317-AA5C-DE96ECEB81CC}"/>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25058896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27737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1ACBC9-D24A-4124-92D1-47D1011946E9}"/>
              </a:ext>
            </a:extLst>
          </p:cNvPr>
          <p:cNvSpPr>
            <a:spLocks noGrp="1"/>
          </p:cNvSpPr>
          <p:nvPr>
            <p:ph type="title"/>
          </p:nvPr>
        </p:nvSpPr>
        <p:spPr>
          <a:xfrm>
            <a:off x="736600" y="503238"/>
            <a:ext cx="3448050" cy="1765300"/>
          </a:xfrm>
          <a:prstGeom prst="rect">
            <a:avLst/>
          </a:prstGeo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7F52DA0-161B-49AE-835E-1EF01A415DFA}"/>
              </a:ext>
            </a:extLst>
          </p:cNvPr>
          <p:cNvSpPr>
            <a:spLocks noGrp="1"/>
          </p:cNvSpPr>
          <p:nvPr>
            <p:ph idx="1"/>
          </p:nvPr>
        </p:nvSpPr>
        <p:spPr>
          <a:xfrm>
            <a:off x="4545013" y="1089025"/>
            <a:ext cx="5413375" cy="537210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72422B-6880-4085-B7A0-D701DF61C29D}"/>
              </a:ext>
            </a:extLst>
          </p:cNvPr>
          <p:cNvSpPr>
            <a:spLocks noGrp="1"/>
          </p:cNvSpPr>
          <p:nvPr>
            <p:ph type="body" sz="half" idx="2"/>
          </p:nvPr>
        </p:nvSpPr>
        <p:spPr>
          <a:xfrm>
            <a:off x="736600" y="2268538"/>
            <a:ext cx="3448050" cy="42005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EDC52F1-CC7F-4313-BC68-AF9DC83EFCC0}"/>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1A7DC6CA-39F0-430A-AF87-B2A31600A315}"/>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3D9691EF-3C4C-42CE-940F-99447B745770}"/>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8359164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D44A28-11FE-4FCC-B01B-19DF5832583F}"/>
              </a:ext>
            </a:extLst>
          </p:cNvPr>
          <p:cNvSpPr>
            <a:spLocks noGrp="1"/>
          </p:cNvSpPr>
          <p:nvPr>
            <p:ph type="title"/>
          </p:nvPr>
        </p:nvSpPr>
        <p:spPr>
          <a:xfrm>
            <a:off x="736600" y="503238"/>
            <a:ext cx="3448050" cy="1765300"/>
          </a:xfrm>
          <a:prstGeom prst="rect">
            <a:avLst/>
          </a:prstGeo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D4384D4-A347-4D52-B5E1-B0BC9A7A6C4E}"/>
              </a:ext>
            </a:extLst>
          </p:cNvPr>
          <p:cNvSpPr>
            <a:spLocks noGrp="1"/>
          </p:cNvSpPr>
          <p:nvPr>
            <p:ph type="pic" idx="1"/>
          </p:nvPr>
        </p:nvSpPr>
        <p:spPr>
          <a:xfrm>
            <a:off x="4545013" y="1089025"/>
            <a:ext cx="5413375" cy="5372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0205C91-BE3F-4225-835B-8D760FCB591A}"/>
              </a:ext>
            </a:extLst>
          </p:cNvPr>
          <p:cNvSpPr>
            <a:spLocks noGrp="1"/>
          </p:cNvSpPr>
          <p:nvPr>
            <p:ph type="body" sz="half" idx="2"/>
          </p:nvPr>
        </p:nvSpPr>
        <p:spPr>
          <a:xfrm>
            <a:off x="736600" y="2268538"/>
            <a:ext cx="3448050" cy="42005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AFACB365-1221-4C9C-BA21-E26BC1E04285}"/>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3F1B0DBF-6612-4EDA-B3E3-423DD339C5D9}"/>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304AAC7F-A45F-44E5-A706-3462805A1011}"/>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326541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672953" y="3144834"/>
            <a:ext cx="7216974" cy="2263703"/>
          </a:xfrm>
        </p:spPr>
        <p:txBody>
          <a:bodyPr/>
          <a:lstStyle>
            <a:lvl1pPr algn="l">
              <a:buClr>
                <a:srgbClr val="00B0F0"/>
              </a:buClr>
              <a:buNone/>
              <a:defRPr sz="3000" b="1" cap="small" baseline="0">
                <a:solidFill>
                  <a:srgbClr val="2F8FC2"/>
                </a:solidFill>
              </a:defRPr>
            </a:lvl1pPr>
          </a:lstStyle>
          <a:p>
            <a:r>
              <a:rPr kumimoji="0" lang="fr-FR" dirty="0"/>
              <a:t>Modifiez le style du titre</a:t>
            </a:r>
            <a:endParaRPr kumimoji="0" lang="en-US" dirty="0"/>
          </a:p>
        </p:txBody>
      </p:sp>
      <p:sp>
        <p:nvSpPr>
          <p:cNvPr id="3" name="Espace réservé du texte 2"/>
          <p:cNvSpPr>
            <a:spLocks noGrp="1"/>
          </p:cNvSpPr>
          <p:nvPr>
            <p:ph type="body" idx="1"/>
          </p:nvPr>
        </p:nvSpPr>
        <p:spPr>
          <a:xfrm>
            <a:off x="2672953" y="5522763"/>
            <a:ext cx="7216974" cy="1511935"/>
          </a:xfrm>
        </p:spPr>
        <p:txBody>
          <a:bodyPr anchor="t"/>
          <a:lstStyle>
            <a:lvl1pPr marL="0" indent="0">
              <a:buNone/>
              <a:defRPr sz="1800" b="1" baseline="0">
                <a:solidFill>
                  <a:srgbClr val="2F8FC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dirty="0"/>
              <a:t>Modifiez les styles du texte du masque</a:t>
            </a:r>
          </a:p>
        </p:txBody>
      </p:sp>
      <p:grpSp>
        <p:nvGrpSpPr>
          <p:cNvPr id="5" name="Groupe 4">
            <a:extLst>
              <a:ext uri="{FF2B5EF4-FFF2-40B4-BE49-F238E27FC236}">
                <a16:creationId xmlns:a16="http://schemas.microsoft.com/office/drawing/2014/main" id="{BD0F3AAD-F33F-4838-BC59-6F1742FAE66F}"/>
              </a:ext>
            </a:extLst>
          </p:cNvPr>
          <p:cNvGrpSpPr/>
          <p:nvPr userDrawn="1"/>
        </p:nvGrpSpPr>
        <p:grpSpPr>
          <a:xfrm>
            <a:off x="1059884" y="4938247"/>
            <a:ext cx="1564897" cy="1619733"/>
            <a:chOff x="1059884" y="4938247"/>
            <a:chExt cx="1564897" cy="1619733"/>
          </a:xfrm>
        </p:grpSpPr>
        <p:sp>
          <p:nvSpPr>
            <p:cNvPr id="20" name="Ellipse 19"/>
            <p:cNvSpPr/>
            <p:nvPr/>
          </p:nvSpPr>
          <p:spPr bwMode="auto">
            <a:xfrm>
              <a:off x="1548939" y="5364694"/>
              <a:ext cx="749998" cy="707051"/>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Ellipse 20"/>
            <p:cNvSpPr/>
            <p:nvPr/>
          </p:nvSpPr>
          <p:spPr bwMode="auto">
            <a:xfrm>
              <a:off x="1059884" y="5764224"/>
              <a:ext cx="160377" cy="151194"/>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Ellipse 21"/>
            <p:cNvSpPr/>
            <p:nvPr/>
          </p:nvSpPr>
          <p:spPr bwMode="auto">
            <a:xfrm>
              <a:off x="1809639" y="6255593"/>
              <a:ext cx="320754" cy="302387"/>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llipse 22"/>
            <p:cNvSpPr/>
            <p:nvPr/>
          </p:nvSpPr>
          <p:spPr bwMode="auto">
            <a:xfrm>
              <a:off x="2197108" y="4938247"/>
              <a:ext cx="427673" cy="403183"/>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grpSp>
      <p:grpSp>
        <p:nvGrpSpPr>
          <p:cNvPr id="4" name="Groupe 3">
            <a:extLst>
              <a:ext uri="{FF2B5EF4-FFF2-40B4-BE49-F238E27FC236}">
                <a16:creationId xmlns:a16="http://schemas.microsoft.com/office/drawing/2014/main" id="{453DEF8F-CD34-4921-B7A5-5852424E35DD}"/>
              </a:ext>
            </a:extLst>
          </p:cNvPr>
          <p:cNvGrpSpPr/>
          <p:nvPr userDrawn="1"/>
        </p:nvGrpSpPr>
        <p:grpSpPr>
          <a:xfrm>
            <a:off x="8713782" y="366692"/>
            <a:ext cx="1514674" cy="1427939"/>
            <a:chOff x="8743538" y="368463"/>
            <a:chExt cx="1519847" cy="1434836"/>
          </a:xfrm>
        </p:grpSpPr>
        <p:sp>
          <p:nvSpPr>
            <p:cNvPr id="19" name="Ellipse 18"/>
            <p:cNvSpPr/>
            <p:nvPr/>
          </p:nvSpPr>
          <p:spPr bwMode="auto">
            <a:xfrm>
              <a:off x="8743538" y="368463"/>
              <a:ext cx="1519847" cy="1434836"/>
            </a:xfrm>
            <a:prstGeom prst="ellipse">
              <a:avLst/>
            </a:prstGeom>
            <a:solidFill>
              <a:srgbClr val="0B3462"/>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pic>
          <p:nvPicPr>
            <p:cNvPr id="3074" name="Picture 2" descr="C:\Users\Arnaud\Desktop\modèles\logo-alliance-irp-blue-fev18\logo-alliance-irp_txt-blanc-02.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838179" y="401874"/>
              <a:ext cx="1330565" cy="1345809"/>
            </a:xfrm>
            <a:prstGeom prst="rect">
              <a:avLst/>
            </a:prstGeom>
            <a:noFill/>
            <a:extLst>
              <a:ext uri="{909E8E84-426E-40DD-AFC4-6F175D3DCCD1}">
                <a14:hiddenFill xmlns:a14="http://schemas.microsoft.com/office/drawing/2010/main">
                  <a:solidFill>
                    <a:srgbClr val="FFFFFF"/>
                  </a:solidFill>
                </a14:hiddenFill>
              </a:ext>
            </a:extLst>
          </p:spPr>
        </p:pic>
      </p:gr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68E063-925D-4B52-BC30-3587D89D44BD}"/>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25C38ED-AEB5-4EB7-9208-4C7E2EE28756}"/>
              </a:ext>
            </a:extLst>
          </p:cNvPr>
          <p:cNvSpPr>
            <a:spLocks noGrp="1"/>
          </p:cNvSpPr>
          <p:nvPr>
            <p:ph type="body" orient="vert" idx="1"/>
          </p:nvPr>
        </p:nvSpPr>
        <p:spPr>
          <a:xfrm>
            <a:off x="735013" y="2012950"/>
            <a:ext cx="9221787" cy="4795838"/>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8F246E-E311-4B04-9CBF-F235931DC31B}"/>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451DD874-F073-4B93-B5C1-A0391B1FA7DB}"/>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AFAF4B32-D397-4C1F-A27F-40BDE9545A47}"/>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30165298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4C3AE5D-EE16-4E56-8CF8-BC5959600D0C}"/>
              </a:ext>
            </a:extLst>
          </p:cNvPr>
          <p:cNvSpPr>
            <a:spLocks noGrp="1"/>
          </p:cNvSpPr>
          <p:nvPr>
            <p:ph type="title" orient="vert"/>
          </p:nvPr>
        </p:nvSpPr>
        <p:spPr>
          <a:xfrm>
            <a:off x="7651750" y="403225"/>
            <a:ext cx="2305050" cy="6405563"/>
          </a:xfrm>
          <a:prstGeom prst="rect">
            <a:avLst/>
          </a:prstGeo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AA5C2EC-EDB3-4BBC-8C1F-E393EC4D0866}"/>
              </a:ext>
            </a:extLst>
          </p:cNvPr>
          <p:cNvSpPr>
            <a:spLocks noGrp="1"/>
          </p:cNvSpPr>
          <p:nvPr>
            <p:ph type="body" orient="vert" idx="1"/>
          </p:nvPr>
        </p:nvSpPr>
        <p:spPr>
          <a:xfrm>
            <a:off x="735013" y="403225"/>
            <a:ext cx="6764337" cy="6405563"/>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D126CA4-AF10-440C-8B10-5151B9FCFD8A}"/>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03A439F0-7CD3-4581-8346-968AC54AFB34}"/>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7A010F45-3A36-465B-A1E7-6D0D3D7AEB75}"/>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38284248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218A3-DDD3-4081-A4F8-946A6C290B10}"/>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BE50664-6BC3-44F3-8896-7DDCD3CCBFFB}"/>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Tree>
    <p:extLst>
      <p:ext uri="{BB962C8B-B14F-4D97-AF65-F5344CB8AC3E}">
        <p14:creationId xmlns:p14="http://schemas.microsoft.com/office/powerpoint/2010/main" val="32631289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34A0CF3-2BB4-4D86-8911-57F804D79318}"/>
              </a:ext>
            </a:extLst>
          </p:cNvPr>
          <p:cNvSpPr txBox="1">
            <a:spLocks/>
          </p:cNvSpPr>
          <p:nvPr userDrawn="1"/>
        </p:nvSpPr>
        <p:spPr>
          <a:xfrm>
            <a:off x="377354" y="2267669"/>
            <a:ext cx="10009112" cy="4388024"/>
          </a:xfrm>
          <a:prstGeom prst="rect">
            <a:avLst/>
          </a:prstGeo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FR" sz="1592" dirty="0"/>
          </a:p>
          <a:p>
            <a:pPr algn="just"/>
            <a:endParaRPr lang="fr-FR" sz="1592" dirty="0"/>
          </a:p>
        </p:txBody>
      </p:sp>
    </p:spTree>
    <p:extLst>
      <p:ext uri="{BB962C8B-B14F-4D97-AF65-F5344CB8AC3E}">
        <p14:creationId xmlns:p14="http://schemas.microsoft.com/office/powerpoint/2010/main" val="7262872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F7039D-748E-4E97-A01E-1614E62D8818}"/>
              </a:ext>
            </a:extLst>
          </p:cNvPr>
          <p:cNvSpPr>
            <a:spLocks noGrp="1"/>
          </p:cNvSpPr>
          <p:nvPr>
            <p:ph type="title"/>
          </p:nvPr>
        </p:nvSpPr>
        <p:spPr>
          <a:xfrm>
            <a:off x="730250" y="1884363"/>
            <a:ext cx="9220200" cy="3144837"/>
          </a:xfrm>
          <a:prstGeom prst="rect">
            <a:avLst/>
          </a:prstGeo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3728A6A-92FE-45A6-8DF2-A5CBC52F7460}"/>
              </a:ext>
            </a:extLst>
          </p:cNvPr>
          <p:cNvSpPr>
            <a:spLocks noGrp="1"/>
          </p:cNvSpPr>
          <p:nvPr>
            <p:ph type="body" idx="1"/>
          </p:nvPr>
        </p:nvSpPr>
        <p:spPr>
          <a:xfrm>
            <a:off x="730250" y="5059363"/>
            <a:ext cx="9220200" cy="16525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4AB114CE-5622-441B-BCED-85E10DF56490}"/>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F2B9C289-E5EB-4D50-AEB1-9DF5F0F2D638}"/>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60EE994B-8B7F-4590-80E6-2E1118FF4D16}"/>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13315598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4F98B1-A5BA-476F-989C-78CBA4BCBAB7}"/>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u contenu 2">
            <a:extLst>
              <a:ext uri="{FF2B5EF4-FFF2-40B4-BE49-F238E27FC236}">
                <a16:creationId xmlns:a16="http://schemas.microsoft.com/office/drawing/2014/main" id="{FB9608FE-81AE-4B81-869B-CFE0C45E3BD7}"/>
              </a:ext>
            </a:extLst>
          </p:cNvPr>
          <p:cNvSpPr>
            <a:spLocks noGrp="1"/>
          </p:cNvSpPr>
          <p:nvPr>
            <p:ph sz="half" idx="1"/>
          </p:nvPr>
        </p:nvSpPr>
        <p:spPr>
          <a:xfrm>
            <a:off x="735013" y="2012950"/>
            <a:ext cx="4533900" cy="47958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586A90D-2FE1-485B-9AF3-F2D1A26BF132}"/>
              </a:ext>
            </a:extLst>
          </p:cNvPr>
          <p:cNvSpPr>
            <a:spLocks noGrp="1"/>
          </p:cNvSpPr>
          <p:nvPr>
            <p:ph sz="half" idx="2"/>
          </p:nvPr>
        </p:nvSpPr>
        <p:spPr>
          <a:xfrm>
            <a:off x="5421313" y="2012950"/>
            <a:ext cx="4535487" cy="47958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A0AA849-2714-4360-B4C0-64CC37B378B1}"/>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BC891239-632D-45E1-A989-46189761E196}"/>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BDDD0A76-FCAD-4D98-A8A4-49288BA9CD5B}"/>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19585643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1B2DBF-70FD-4FF6-8241-842B5E4CB5FE}"/>
              </a:ext>
            </a:extLst>
          </p:cNvPr>
          <p:cNvSpPr>
            <a:spLocks noGrp="1"/>
          </p:cNvSpPr>
          <p:nvPr>
            <p:ph type="title"/>
          </p:nvPr>
        </p:nvSpPr>
        <p:spPr>
          <a:xfrm>
            <a:off x="736600" y="403225"/>
            <a:ext cx="9221788" cy="1460500"/>
          </a:xfrm>
          <a:prstGeom prst="rect">
            <a:avLst/>
          </a:prstGeom>
        </p:spPr>
        <p:txBody>
          <a:bodyPr/>
          <a:lstStyle/>
          <a:p>
            <a:r>
              <a:rPr lang="fr-FR"/>
              <a:t>Modifiez le style du titre</a:t>
            </a:r>
          </a:p>
        </p:txBody>
      </p:sp>
      <p:sp>
        <p:nvSpPr>
          <p:cNvPr id="3" name="Espace réservé du texte 2">
            <a:extLst>
              <a:ext uri="{FF2B5EF4-FFF2-40B4-BE49-F238E27FC236}">
                <a16:creationId xmlns:a16="http://schemas.microsoft.com/office/drawing/2014/main" id="{6AA69C7D-7708-4521-9E89-229D2A314956}"/>
              </a:ext>
            </a:extLst>
          </p:cNvPr>
          <p:cNvSpPr>
            <a:spLocks noGrp="1"/>
          </p:cNvSpPr>
          <p:nvPr>
            <p:ph type="body" idx="1"/>
          </p:nvPr>
        </p:nvSpPr>
        <p:spPr>
          <a:xfrm>
            <a:off x="736600" y="1852613"/>
            <a:ext cx="4522788" cy="908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7554E389-A433-4D0A-8349-14289B108A2C}"/>
              </a:ext>
            </a:extLst>
          </p:cNvPr>
          <p:cNvSpPr>
            <a:spLocks noGrp="1"/>
          </p:cNvSpPr>
          <p:nvPr>
            <p:ph sz="half" idx="2"/>
          </p:nvPr>
        </p:nvSpPr>
        <p:spPr>
          <a:xfrm>
            <a:off x="736600" y="2760663"/>
            <a:ext cx="4522788" cy="4062412"/>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3703E26-EA9C-4F9B-A593-FC52FA2F0C56}"/>
              </a:ext>
            </a:extLst>
          </p:cNvPr>
          <p:cNvSpPr>
            <a:spLocks noGrp="1"/>
          </p:cNvSpPr>
          <p:nvPr>
            <p:ph type="body" sz="quarter" idx="3"/>
          </p:nvPr>
        </p:nvSpPr>
        <p:spPr>
          <a:xfrm>
            <a:off x="5413375" y="1852613"/>
            <a:ext cx="4545013" cy="908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D20643A3-C1E5-492B-BB70-625938F9F285}"/>
              </a:ext>
            </a:extLst>
          </p:cNvPr>
          <p:cNvSpPr>
            <a:spLocks noGrp="1"/>
          </p:cNvSpPr>
          <p:nvPr>
            <p:ph sz="quarter" idx="4"/>
          </p:nvPr>
        </p:nvSpPr>
        <p:spPr>
          <a:xfrm>
            <a:off x="5413375" y="2760663"/>
            <a:ext cx="4545013" cy="4062412"/>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99C133-A7EC-496A-84C2-90F202ADB1C2}"/>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8" name="Espace réservé du pied de page 7">
            <a:extLst>
              <a:ext uri="{FF2B5EF4-FFF2-40B4-BE49-F238E27FC236}">
                <a16:creationId xmlns:a16="http://schemas.microsoft.com/office/drawing/2014/main" id="{ABF2D4ED-4CA8-440B-B7FF-AFAD5C667A02}"/>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9" name="Espace réservé du numéro de diapositive 8">
            <a:extLst>
              <a:ext uri="{FF2B5EF4-FFF2-40B4-BE49-F238E27FC236}">
                <a16:creationId xmlns:a16="http://schemas.microsoft.com/office/drawing/2014/main" id="{1F28CF0F-4D51-455F-9AD9-792192E949A2}"/>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22061867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D341A6-B866-4AD9-89A5-76E99B144B37}"/>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e la date 2">
            <a:extLst>
              <a:ext uri="{FF2B5EF4-FFF2-40B4-BE49-F238E27FC236}">
                <a16:creationId xmlns:a16="http://schemas.microsoft.com/office/drawing/2014/main" id="{04ECB70A-1510-405B-861E-F8BECE010B44}"/>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4" name="Espace réservé du pied de page 3">
            <a:extLst>
              <a:ext uri="{FF2B5EF4-FFF2-40B4-BE49-F238E27FC236}">
                <a16:creationId xmlns:a16="http://schemas.microsoft.com/office/drawing/2014/main" id="{2B914ABD-8E11-44F6-B7A5-8BA47EAA50EC}"/>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5" name="Espace réservé du numéro de diapositive 4">
            <a:extLst>
              <a:ext uri="{FF2B5EF4-FFF2-40B4-BE49-F238E27FC236}">
                <a16:creationId xmlns:a16="http://schemas.microsoft.com/office/drawing/2014/main" id="{4E1AFA84-67B4-4317-AA5C-DE96ECEB81CC}"/>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14015133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18803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1ACBC9-D24A-4124-92D1-47D1011946E9}"/>
              </a:ext>
            </a:extLst>
          </p:cNvPr>
          <p:cNvSpPr>
            <a:spLocks noGrp="1"/>
          </p:cNvSpPr>
          <p:nvPr>
            <p:ph type="title"/>
          </p:nvPr>
        </p:nvSpPr>
        <p:spPr>
          <a:xfrm>
            <a:off x="736600" y="503238"/>
            <a:ext cx="3448050" cy="1765300"/>
          </a:xfrm>
          <a:prstGeom prst="rect">
            <a:avLst/>
          </a:prstGeo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7F52DA0-161B-49AE-835E-1EF01A415DFA}"/>
              </a:ext>
            </a:extLst>
          </p:cNvPr>
          <p:cNvSpPr>
            <a:spLocks noGrp="1"/>
          </p:cNvSpPr>
          <p:nvPr>
            <p:ph idx="1"/>
          </p:nvPr>
        </p:nvSpPr>
        <p:spPr>
          <a:xfrm>
            <a:off x="4545013" y="1089025"/>
            <a:ext cx="5413375" cy="537210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72422B-6880-4085-B7A0-D701DF61C29D}"/>
              </a:ext>
            </a:extLst>
          </p:cNvPr>
          <p:cNvSpPr>
            <a:spLocks noGrp="1"/>
          </p:cNvSpPr>
          <p:nvPr>
            <p:ph type="body" sz="half" idx="2"/>
          </p:nvPr>
        </p:nvSpPr>
        <p:spPr>
          <a:xfrm>
            <a:off x="736600" y="2268538"/>
            <a:ext cx="3448050" cy="42005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EDC52F1-CC7F-4313-BC68-AF9DC83EFCC0}"/>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1A7DC6CA-39F0-430A-AF87-B2A31600A315}"/>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3D9691EF-3C4C-42CE-940F-99447B745770}"/>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3005844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881411" y="143308"/>
            <a:ext cx="9505056" cy="698626"/>
          </a:xfrm>
        </p:spPr>
        <p:txBody>
          <a:bodyPr anchor="ctr"/>
          <a:lstStyle/>
          <a:p>
            <a:r>
              <a:rPr kumimoji="0" lang="fr-FR" dirty="0"/>
              <a:t>Modifiez le style du titre</a:t>
            </a:r>
            <a:endParaRPr kumimoji="0" lang="en-US" dirty="0"/>
          </a:p>
        </p:txBody>
      </p:sp>
      <p:sp>
        <p:nvSpPr>
          <p:cNvPr id="6" name="Espace réservé du pied de page 5"/>
          <p:cNvSpPr>
            <a:spLocks noGrp="1"/>
          </p:cNvSpPr>
          <p:nvPr>
            <p:ph type="ftr" sz="quarter" idx="11"/>
          </p:nvPr>
        </p:nvSpPr>
        <p:spPr/>
        <p:txBody>
          <a:bodyPr/>
          <a:lstStyle/>
          <a:p>
            <a:r>
              <a:rPr lang="fr-FR"/>
              <a:t>UFSP - octobre 2018 - Collectifs Elsan / RGDS</a:t>
            </a:r>
            <a:endParaRPr lang="fr-FR" dirty="0"/>
          </a:p>
        </p:txBody>
      </p:sp>
      <p:sp>
        <p:nvSpPr>
          <p:cNvPr id="9" name="Espace réservé du contenu 8"/>
          <p:cNvSpPr>
            <a:spLocks noGrp="1"/>
          </p:cNvSpPr>
          <p:nvPr>
            <p:ph sz="quarter" idx="1" hasCustomPrompt="1"/>
          </p:nvPr>
        </p:nvSpPr>
        <p:spPr>
          <a:xfrm>
            <a:off x="881411" y="1343468"/>
            <a:ext cx="4276725" cy="596228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0070C0"/>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p:txBody>
      </p:sp>
      <p:sp>
        <p:nvSpPr>
          <p:cNvPr id="11" name="Espace réservé du contenu 10"/>
          <p:cNvSpPr>
            <a:spLocks noGrp="1"/>
          </p:cNvSpPr>
          <p:nvPr>
            <p:ph sz="quarter" idx="2"/>
          </p:nvPr>
        </p:nvSpPr>
        <p:spPr>
          <a:xfrm>
            <a:off x="5682695" y="1343468"/>
            <a:ext cx="4703772" cy="596228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8" name="Espace réservé du numéro de diapositive 6">
            <a:extLst>
              <a:ext uri="{FF2B5EF4-FFF2-40B4-BE49-F238E27FC236}">
                <a16:creationId xmlns:a16="http://schemas.microsoft.com/office/drawing/2014/main" id="{3C5B82DD-3582-42F6-904D-55324AFF223B}"/>
              </a:ext>
            </a:extLst>
          </p:cNvPr>
          <p:cNvSpPr>
            <a:spLocks noGrp="1"/>
          </p:cNvSpPr>
          <p:nvPr>
            <p:ph type="sldNum" sz="quarter" idx="12"/>
          </p:nvPr>
        </p:nvSpPr>
        <p:spPr>
          <a:xfrm>
            <a:off x="160255" y="6804173"/>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D44A28-11FE-4FCC-B01B-19DF5832583F}"/>
              </a:ext>
            </a:extLst>
          </p:cNvPr>
          <p:cNvSpPr>
            <a:spLocks noGrp="1"/>
          </p:cNvSpPr>
          <p:nvPr>
            <p:ph type="title"/>
          </p:nvPr>
        </p:nvSpPr>
        <p:spPr>
          <a:xfrm>
            <a:off x="736600" y="503238"/>
            <a:ext cx="3448050" cy="1765300"/>
          </a:xfrm>
          <a:prstGeom prst="rect">
            <a:avLst/>
          </a:prstGeo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D4384D4-A347-4D52-B5E1-B0BC9A7A6C4E}"/>
              </a:ext>
            </a:extLst>
          </p:cNvPr>
          <p:cNvSpPr>
            <a:spLocks noGrp="1"/>
          </p:cNvSpPr>
          <p:nvPr>
            <p:ph type="pic" idx="1"/>
          </p:nvPr>
        </p:nvSpPr>
        <p:spPr>
          <a:xfrm>
            <a:off x="4545013" y="1089025"/>
            <a:ext cx="5413375" cy="5372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0205C91-BE3F-4225-835B-8D760FCB591A}"/>
              </a:ext>
            </a:extLst>
          </p:cNvPr>
          <p:cNvSpPr>
            <a:spLocks noGrp="1"/>
          </p:cNvSpPr>
          <p:nvPr>
            <p:ph type="body" sz="half" idx="2"/>
          </p:nvPr>
        </p:nvSpPr>
        <p:spPr>
          <a:xfrm>
            <a:off x="736600" y="2268538"/>
            <a:ext cx="3448050" cy="42005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AFACB365-1221-4C9C-BA21-E26BC1E04285}"/>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6" name="Espace réservé du pied de page 5">
            <a:extLst>
              <a:ext uri="{FF2B5EF4-FFF2-40B4-BE49-F238E27FC236}">
                <a16:creationId xmlns:a16="http://schemas.microsoft.com/office/drawing/2014/main" id="{3F1B0DBF-6612-4EDA-B3E3-423DD339C5D9}"/>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7" name="Espace réservé du numéro de diapositive 6">
            <a:extLst>
              <a:ext uri="{FF2B5EF4-FFF2-40B4-BE49-F238E27FC236}">
                <a16:creationId xmlns:a16="http://schemas.microsoft.com/office/drawing/2014/main" id="{304AAC7F-A45F-44E5-A706-3462805A1011}"/>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40798509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68E063-925D-4B52-BC30-3587D89D44BD}"/>
              </a:ext>
            </a:extLst>
          </p:cNvPr>
          <p:cNvSpPr>
            <a:spLocks noGrp="1"/>
          </p:cNvSpPr>
          <p:nvPr>
            <p:ph type="title"/>
          </p:nvPr>
        </p:nvSpPr>
        <p:spPr>
          <a:xfrm>
            <a:off x="735013" y="403225"/>
            <a:ext cx="9221787" cy="1460500"/>
          </a:xfrm>
          <a:prstGeom prst="rect">
            <a:avLst/>
          </a:prstGeom>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25C38ED-AEB5-4EB7-9208-4C7E2EE28756}"/>
              </a:ext>
            </a:extLst>
          </p:cNvPr>
          <p:cNvSpPr>
            <a:spLocks noGrp="1"/>
          </p:cNvSpPr>
          <p:nvPr>
            <p:ph type="body" orient="vert" idx="1"/>
          </p:nvPr>
        </p:nvSpPr>
        <p:spPr>
          <a:xfrm>
            <a:off x="735013" y="2012950"/>
            <a:ext cx="9221787" cy="4795838"/>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8F246E-E311-4B04-9CBF-F235931DC31B}"/>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451DD874-F073-4B93-B5C1-A0391B1FA7DB}"/>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AFAF4B32-D397-4C1F-A27F-40BDE9545A47}"/>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20908718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4C3AE5D-EE16-4E56-8CF8-BC5959600D0C}"/>
              </a:ext>
            </a:extLst>
          </p:cNvPr>
          <p:cNvSpPr>
            <a:spLocks noGrp="1"/>
          </p:cNvSpPr>
          <p:nvPr>
            <p:ph type="title" orient="vert"/>
          </p:nvPr>
        </p:nvSpPr>
        <p:spPr>
          <a:xfrm>
            <a:off x="7651750" y="403225"/>
            <a:ext cx="2305050" cy="6405563"/>
          </a:xfrm>
          <a:prstGeom prst="rect">
            <a:avLst/>
          </a:prstGeo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AA5C2EC-EDB3-4BBC-8C1F-E393EC4D0866}"/>
              </a:ext>
            </a:extLst>
          </p:cNvPr>
          <p:cNvSpPr>
            <a:spLocks noGrp="1"/>
          </p:cNvSpPr>
          <p:nvPr>
            <p:ph type="body" orient="vert" idx="1"/>
          </p:nvPr>
        </p:nvSpPr>
        <p:spPr>
          <a:xfrm>
            <a:off x="735013" y="403225"/>
            <a:ext cx="6764337" cy="6405563"/>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D126CA4-AF10-440C-8B10-5151B9FCFD8A}"/>
              </a:ext>
            </a:extLst>
          </p:cNvPr>
          <p:cNvSpPr>
            <a:spLocks noGrp="1"/>
          </p:cNvSpPr>
          <p:nvPr>
            <p:ph type="dt" sz="half" idx="10"/>
          </p:nvPr>
        </p:nvSpPr>
        <p:spPr>
          <a:xfrm>
            <a:off x="735013" y="7007225"/>
            <a:ext cx="2405062" cy="401638"/>
          </a:xfrm>
          <a:prstGeom prst="rect">
            <a:avLst/>
          </a:prstGeom>
        </p:spPr>
        <p:txBody>
          <a:bodyPr/>
          <a:lstStyle/>
          <a:p>
            <a:endParaRPr lang="fr-FR"/>
          </a:p>
        </p:txBody>
      </p:sp>
      <p:sp>
        <p:nvSpPr>
          <p:cNvPr id="5" name="Espace réservé du pied de page 4">
            <a:extLst>
              <a:ext uri="{FF2B5EF4-FFF2-40B4-BE49-F238E27FC236}">
                <a16:creationId xmlns:a16="http://schemas.microsoft.com/office/drawing/2014/main" id="{03A439F0-7CD3-4581-8346-968AC54AFB34}"/>
              </a:ext>
            </a:extLst>
          </p:cNvPr>
          <p:cNvSpPr>
            <a:spLocks noGrp="1"/>
          </p:cNvSpPr>
          <p:nvPr>
            <p:ph type="ftr" sz="quarter" idx="11"/>
          </p:nvPr>
        </p:nvSpPr>
        <p:spPr>
          <a:xfrm>
            <a:off x="3541713" y="7007225"/>
            <a:ext cx="3608387" cy="401638"/>
          </a:xfrm>
          <a:prstGeom prst="rect">
            <a:avLst/>
          </a:prstGeom>
        </p:spPr>
        <p:txBody>
          <a:bodyPr/>
          <a:lstStyle/>
          <a:p>
            <a:r>
              <a:rPr lang="fr-FR"/>
              <a:t>UFSP - octobre 2018 - Collectifs Elsan / RGDS</a:t>
            </a:r>
          </a:p>
        </p:txBody>
      </p:sp>
      <p:sp>
        <p:nvSpPr>
          <p:cNvPr id="6" name="Espace réservé du numéro de diapositive 5">
            <a:extLst>
              <a:ext uri="{FF2B5EF4-FFF2-40B4-BE49-F238E27FC236}">
                <a16:creationId xmlns:a16="http://schemas.microsoft.com/office/drawing/2014/main" id="{7A010F45-3A36-465B-A1E7-6D0D3D7AEB75}"/>
              </a:ext>
            </a:extLst>
          </p:cNvPr>
          <p:cNvSpPr>
            <a:spLocks noGrp="1"/>
          </p:cNvSpPr>
          <p:nvPr>
            <p:ph type="sldNum" sz="quarter" idx="12"/>
          </p:nvPr>
        </p:nvSpPr>
        <p:spPr>
          <a:xfrm>
            <a:off x="7551738" y="7007225"/>
            <a:ext cx="2405062" cy="401638"/>
          </a:xfrm>
          <a:prstGeom prst="rect">
            <a:avLst/>
          </a:prstGeom>
        </p:spPr>
        <p:txBody>
          <a:bodyPr/>
          <a:lstStyle/>
          <a:p>
            <a:fld id="{2814E58B-63C0-4B5A-9C00-8ED5B06B34B3}" type="slidenum">
              <a:rPr lang="fr-FR" smtClean="0"/>
              <a:pPr/>
              <a:t>‹N°›</a:t>
            </a:fld>
            <a:endParaRPr lang="fr-FR"/>
          </a:p>
        </p:txBody>
      </p:sp>
    </p:spTree>
    <p:extLst>
      <p:ext uri="{BB962C8B-B14F-4D97-AF65-F5344CB8AC3E}">
        <p14:creationId xmlns:p14="http://schemas.microsoft.com/office/powerpoint/2010/main" val="1735576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09403" y="273580"/>
            <a:ext cx="9577064" cy="698626"/>
          </a:xfrm>
        </p:spPr>
        <p:txBody>
          <a:bodyPr anchor="ctr"/>
          <a:lstStyle>
            <a:lvl1pPr>
              <a:defRPr/>
            </a:lvl1pPr>
          </a:lstStyle>
          <a:p>
            <a:r>
              <a:rPr kumimoji="0" lang="fr-FR" dirty="0"/>
              <a:t>Modifiez le style du titre</a:t>
            </a:r>
            <a:endParaRPr kumimoji="0" lang="en-US" dirty="0"/>
          </a:p>
        </p:txBody>
      </p:sp>
      <p:sp>
        <p:nvSpPr>
          <p:cNvPr id="8" name="Espace réservé du pied de page 7"/>
          <p:cNvSpPr>
            <a:spLocks noGrp="1"/>
          </p:cNvSpPr>
          <p:nvPr>
            <p:ph type="ftr" sz="quarter" idx="11"/>
          </p:nvPr>
        </p:nvSpPr>
        <p:spPr/>
        <p:txBody>
          <a:bodyPr/>
          <a:lstStyle/>
          <a:p>
            <a:r>
              <a:rPr lang="fr-FR"/>
              <a:t>UFSP - octobre 2018 - Collectifs Elsan / RGDS</a:t>
            </a:r>
          </a:p>
        </p:txBody>
      </p:sp>
      <p:sp>
        <p:nvSpPr>
          <p:cNvPr id="9" name="Espace réservé du numéro de diapositive 8"/>
          <p:cNvSpPr>
            <a:spLocks noGrp="1"/>
          </p:cNvSpPr>
          <p:nvPr>
            <p:ph type="sldNum" sz="quarter" idx="12"/>
          </p:nvPr>
        </p:nvSpPr>
        <p:spPr>
          <a:xfrm>
            <a:off x="161330" y="6806652"/>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
        <p:nvSpPr>
          <p:cNvPr id="11" name="Espace réservé du contenu 10"/>
          <p:cNvSpPr>
            <a:spLocks noGrp="1"/>
          </p:cNvSpPr>
          <p:nvPr>
            <p:ph sz="quarter" idx="2"/>
          </p:nvPr>
        </p:nvSpPr>
        <p:spPr>
          <a:xfrm>
            <a:off x="809403" y="2260689"/>
            <a:ext cx="4440658" cy="5025406"/>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3" name="Espace réservé du contenu 12"/>
          <p:cNvSpPr>
            <a:spLocks noGrp="1"/>
          </p:cNvSpPr>
          <p:nvPr>
            <p:ph sz="quarter" idx="4"/>
          </p:nvPr>
        </p:nvSpPr>
        <p:spPr>
          <a:xfrm>
            <a:off x="5801792" y="2260689"/>
            <a:ext cx="4584676" cy="5025406"/>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2" name="Espace réservé du texte 11"/>
          <p:cNvSpPr>
            <a:spLocks noGrp="1"/>
          </p:cNvSpPr>
          <p:nvPr>
            <p:ph type="body" sz="quarter" idx="1"/>
          </p:nvPr>
        </p:nvSpPr>
        <p:spPr>
          <a:xfrm>
            <a:off x="809402" y="1253583"/>
            <a:ext cx="4440658" cy="725729"/>
          </a:xfrm>
          <a:prstGeom prst="roundRect">
            <a:avLst>
              <a:gd name="adj" fmla="val 16667"/>
            </a:avLst>
          </a:prstGeom>
          <a:solidFill>
            <a:srgbClr val="2F8FC2"/>
          </a:solidFill>
        </p:spPr>
        <p:txBody>
          <a:bodyPr vert="horz" rtlCol="0" anchor="ctr">
            <a:noAutofit/>
          </a:bodyPr>
          <a:lstStyle>
            <a:lvl1pPr>
              <a:defRPr lang="fr-FR" sz="2000" b="1" dirty="0" smtClean="0">
                <a:solidFill>
                  <a:srgbClr val="FFFFFF"/>
                </a:solidFill>
              </a:defRPr>
            </a:lvl1pPr>
          </a:lstStyle>
          <a:p>
            <a:pPr marL="0" lvl="0" indent="0">
              <a:buFontTx/>
              <a:buNone/>
            </a:pPr>
            <a:r>
              <a:rPr kumimoji="0" lang="fr-FR" dirty="0"/>
              <a:t>Modifiez les styles du texte du masque</a:t>
            </a:r>
          </a:p>
        </p:txBody>
      </p:sp>
      <p:sp>
        <p:nvSpPr>
          <p:cNvPr id="14" name="Espace réservé du texte 13"/>
          <p:cNvSpPr>
            <a:spLocks noGrp="1"/>
          </p:cNvSpPr>
          <p:nvPr>
            <p:ph type="body" sz="quarter" idx="3"/>
          </p:nvPr>
        </p:nvSpPr>
        <p:spPr>
          <a:xfrm>
            <a:off x="5801792" y="1285280"/>
            <a:ext cx="4584676" cy="725729"/>
          </a:xfrm>
          <a:prstGeom prst="roundRect">
            <a:avLst>
              <a:gd name="adj" fmla="val 16667"/>
            </a:avLst>
          </a:prstGeom>
          <a:solidFill>
            <a:srgbClr val="2F8FC2"/>
          </a:solidFill>
        </p:spPr>
        <p:txBody>
          <a:bodyPr vert="horz" rtlCol="0" anchor="ctr">
            <a:noAutofit/>
          </a:bodyPr>
          <a:lstStyle>
            <a:lvl1pPr>
              <a:defRPr lang="fr-FR" sz="2000" b="1" dirty="0" smtClean="0">
                <a:solidFill>
                  <a:srgbClr val="FFFFFF"/>
                </a:solidFill>
              </a:defRPr>
            </a:lvl1pPr>
          </a:lstStyle>
          <a:p>
            <a:pPr marL="0" lvl="0" indent="0">
              <a:buFontTx/>
              <a:buNone/>
            </a:pPr>
            <a:r>
              <a:rPr kumimoji="0" lang="fr-FR" dirty="0"/>
              <a:t>Modifiez les styles du texte du masque</a:t>
            </a:r>
          </a:p>
        </p:txBody>
      </p:sp>
    </p:spTree>
    <p:extLst>
      <p:ext uri="{BB962C8B-B14F-4D97-AF65-F5344CB8AC3E}">
        <p14:creationId xmlns:p14="http://schemas.microsoft.com/office/powerpoint/2010/main" val="3739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900787" y="143308"/>
            <a:ext cx="9485679" cy="698626"/>
          </a:xfrm>
        </p:spPr>
        <p:txBody>
          <a:bodyPr anchor="ctr"/>
          <a:lstStyle/>
          <a:p>
            <a:r>
              <a:rPr kumimoji="0" lang="fr-FR" dirty="0"/>
              <a:t>Modifiez le style du titre</a:t>
            </a:r>
            <a:endParaRPr kumimoji="0" lang="en-US" dirty="0"/>
          </a:p>
        </p:txBody>
      </p:sp>
      <p:sp>
        <p:nvSpPr>
          <p:cNvPr id="6" name="Espace réservé du pied de page 5"/>
          <p:cNvSpPr>
            <a:spLocks noGrp="1"/>
          </p:cNvSpPr>
          <p:nvPr>
            <p:ph type="ftr" sz="quarter" idx="11"/>
          </p:nvPr>
        </p:nvSpPr>
        <p:spPr/>
        <p:txBody>
          <a:bodyPr/>
          <a:lstStyle/>
          <a:p>
            <a:r>
              <a:rPr lang="fr-FR"/>
              <a:t>UFSP - octobre 2018 - Collectifs Elsan / RGDS</a:t>
            </a:r>
            <a:endParaRPr lang="fr-FR" dirty="0"/>
          </a:p>
        </p:txBody>
      </p:sp>
      <p:sp>
        <p:nvSpPr>
          <p:cNvPr id="9" name="Espace réservé du contenu 8"/>
          <p:cNvSpPr>
            <a:spLocks noGrp="1"/>
          </p:cNvSpPr>
          <p:nvPr>
            <p:ph sz="quarter" idx="1"/>
          </p:nvPr>
        </p:nvSpPr>
        <p:spPr>
          <a:xfrm>
            <a:off x="900787" y="4355901"/>
            <a:ext cx="4276725" cy="275387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1" name="Espace réservé du contenu 10"/>
          <p:cNvSpPr>
            <a:spLocks noGrp="1"/>
          </p:cNvSpPr>
          <p:nvPr>
            <p:ph sz="quarter" idx="2"/>
          </p:nvPr>
        </p:nvSpPr>
        <p:spPr>
          <a:xfrm>
            <a:off x="5682695" y="1343468"/>
            <a:ext cx="4703771" cy="275387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8" name="Espace réservé du contenu 8"/>
          <p:cNvSpPr>
            <a:spLocks noGrp="1"/>
          </p:cNvSpPr>
          <p:nvPr>
            <p:ph sz="quarter" idx="13"/>
          </p:nvPr>
        </p:nvSpPr>
        <p:spPr>
          <a:xfrm>
            <a:off x="900787" y="1343468"/>
            <a:ext cx="4290476" cy="275387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0" name="Espace réservé du contenu 8"/>
          <p:cNvSpPr>
            <a:spLocks noGrp="1"/>
          </p:cNvSpPr>
          <p:nvPr>
            <p:ph sz="quarter" idx="14"/>
          </p:nvPr>
        </p:nvSpPr>
        <p:spPr>
          <a:xfrm>
            <a:off x="5682695" y="4355901"/>
            <a:ext cx="4703771" cy="2753872"/>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2" name="Espace réservé du numéro de diapositive 6">
            <a:extLst>
              <a:ext uri="{FF2B5EF4-FFF2-40B4-BE49-F238E27FC236}">
                <a16:creationId xmlns:a16="http://schemas.microsoft.com/office/drawing/2014/main" id="{0DC1C571-A2FD-4E0F-BFEA-65340E48E187}"/>
              </a:ext>
            </a:extLst>
          </p:cNvPr>
          <p:cNvSpPr>
            <a:spLocks noGrp="1"/>
          </p:cNvSpPr>
          <p:nvPr>
            <p:ph type="sldNum" sz="quarter" idx="12"/>
          </p:nvPr>
        </p:nvSpPr>
        <p:spPr>
          <a:xfrm>
            <a:off x="161330" y="6804173"/>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Tree>
    <p:extLst>
      <p:ext uri="{BB962C8B-B14F-4D97-AF65-F5344CB8AC3E}">
        <p14:creationId xmlns:p14="http://schemas.microsoft.com/office/powerpoint/2010/main" val="2775587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900789" y="143308"/>
            <a:ext cx="9485677" cy="698626"/>
          </a:xfrm>
        </p:spPr>
        <p:txBody>
          <a:bodyPr/>
          <a:lstStyle/>
          <a:p>
            <a:r>
              <a:rPr kumimoji="0" lang="fr-FR" dirty="0"/>
              <a:t>Modifiez le style du titre</a:t>
            </a:r>
            <a:endParaRPr kumimoji="0" lang="en-US" dirty="0"/>
          </a:p>
        </p:txBody>
      </p:sp>
      <p:sp>
        <p:nvSpPr>
          <p:cNvPr id="6" name="Espace réservé du pied de page 5"/>
          <p:cNvSpPr>
            <a:spLocks noGrp="1"/>
          </p:cNvSpPr>
          <p:nvPr>
            <p:ph type="ftr" sz="quarter" idx="11"/>
          </p:nvPr>
        </p:nvSpPr>
        <p:spPr/>
        <p:txBody>
          <a:bodyPr/>
          <a:lstStyle/>
          <a:p>
            <a:r>
              <a:rPr lang="fr-FR"/>
              <a:t>UFSP - octobre 2018 - Collectifs Elsan / RGDS</a:t>
            </a:r>
          </a:p>
        </p:txBody>
      </p:sp>
      <p:sp>
        <p:nvSpPr>
          <p:cNvPr id="7" name="Espace réservé du numéro de diapositive 6"/>
          <p:cNvSpPr>
            <a:spLocks noGrp="1"/>
          </p:cNvSpPr>
          <p:nvPr>
            <p:ph type="sldNum" sz="quarter" idx="12"/>
          </p:nvPr>
        </p:nvSpPr>
        <p:spPr>
          <a:xfrm>
            <a:off x="161330" y="6804173"/>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
        <p:nvSpPr>
          <p:cNvPr id="9" name="Espace réservé du contenu 8"/>
          <p:cNvSpPr>
            <a:spLocks noGrp="1"/>
          </p:cNvSpPr>
          <p:nvPr>
            <p:ph sz="quarter" idx="1"/>
          </p:nvPr>
        </p:nvSpPr>
        <p:spPr>
          <a:xfrm>
            <a:off x="900789" y="4137586"/>
            <a:ext cx="9485676" cy="3168163"/>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8" name="Espace réservé du contenu 8"/>
          <p:cNvSpPr>
            <a:spLocks noGrp="1"/>
          </p:cNvSpPr>
          <p:nvPr>
            <p:ph sz="quarter" idx="13"/>
          </p:nvPr>
        </p:nvSpPr>
        <p:spPr>
          <a:xfrm>
            <a:off x="900789" y="1343467"/>
            <a:ext cx="9485677" cy="2580385"/>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Tree>
    <p:extLst>
      <p:ext uri="{BB962C8B-B14F-4D97-AF65-F5344CB8AC3E}">
        <p14:creationId xmlns:p14="http://schemas.microsoft.com/office/powerpoint/2010/main" val="783286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09403" y="273580"/>
            <a:ext cx="9577064" cy="698626"/>
          </a:xfrm>
        </p:spPr>
        <p:txBody>
          <a:bodyPr anchor="ctr"/>
          <a:lstStyle>
            <a:lvl1pPr>
              <a:defRPr/>
            </a:lvl1pPr>
          </a:lstStyle>
          <a:p>
            <a:r>
              <a:rPr kumimoji="0" lang="fr-FR" dirty="0"/>
              <a:t>Modifiez le style du titre</a:t>
            </a:r>
            <a:endParaRPr kumimoji="0" lang="en-US" dirty="0"/>
          </a:p>
        </p:txBody>
      </p:sp>
      <p:sp>
        <p:nvSpPr>
          <p:cNvPr id="8" name="Espace réservé du pied de page 7"/>
          <p:cNvSpPr>
            <a:spLocks noGrp="1"/>
          </p:cNvSpPr>
          <p:nvPr>
            <p:ph type="ftr" sz="quarter" idx="11"/>
          </p:nvPr>
        </p:nvSpPr>
        <p:spPr/>
        <p:txBody>
          <a:bodyPr/>
          <a:lstStyle/>
          <a:p>
            <a:r>
              <a:rPr lang="fr-FR"/>
              <a:t>UFSP - octobre 2018 - Collectifs Elsan / RGDS</a:t>
            </a:r>
          </a:p>
        </p:txBody>
      </p:sp>
      <p:sp>
        <p:nvSpPr>
          <p:cNvPr id="9" name="Espace réservé du numéro de diapositive 8"/>
          <p:cNvSpPr>
            <a:spLocks noGrp="1"/>
          </p:cNvSpPr>
          <p:nvPr>
            <p:ph type="sldNum" sz="quarter" idx="12"/>
          </p:nvPr>
        </p:nvSpPr>
        <p:spPr>
          <a:xfrm>
            <a:off x="161330" y="6806652"/>
            <a:ext cx="502285" cy="501577"/>
          </a:xfrm>
          <a:prstGeom prst="rect">
            <a:avLst/>
          </a:prstGeom>
        </p:spPr>
        <p:txBody>
          <a:bodyPr/>
          <a:lstStyle>
            <a:lvl1pPr>
              <a:defRPr sz="1200"/>
            </a:lvl1pPr>
          </a:lstStyle>
          <a:p>
            <a:fld id="{7F1E505D-1004-4774-ACFE-52A77EFF877B}" type="slidenum">
              <a:rPr lang="fr-FR" smtClean="0"/>
              <a:pPr/>
              <a:t>‹N°›</a:t>
            </a:fld>
            <a:endParaRPr lang="fr-FR" dirty="0"/>
          </a:p>
        </p:txBody>
      </p:sp>
      <p:sp>
        <p:nvSpPr>
          <p:cNvPr id="11" name="Espace réservé du contenu 10"/>
          <p:cNvSpPr>
            <a:spLocks noGrp="1"/>
          </p:cNvSpPr>
          <p:nvPr>
            <p:ph sz="quarter" idx="2"/>
          </p:nvPr>
        </p:nvSpPr>
        <p:spPr>
          <a:xfrm>
            <a:off x="809403" y="2260689"/>
            <a:ext cx="4440658" cy="5025406"/>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3" name="Espace réservé du contenu 12"/>
          <p:cNvSpPr>
            <a:spLocks noGrp="1"/>
          </p:cNvSpPr>
          <p:nvPr>
            <p:ph sz="quarter" idx="4"/>
          </p:nvPr>
        </p:nvSpPr>
        <p:spPr>
          <a:xfrm>
            <a:off x="5801792" y="2260689"/>
            <a:ext cx="4584676" cy="5025406"/>
          </a:xfrm>
          <a:ln>
            <a:solidFill>
              <a:srgbClr val="2F8FC2"/>
            </a:solidFill>
          </a:ln>
        </p:spPr>
        <p:txBody>
          <a:bodyPr/>
          <a:lstStyle>
            <a:lvl1pPr>
              <a:buClr>
                <a:srgbClr val="2F8FC2"/>
              </a:buClr>
              <a:defRPr/>
            </a:lvl1pPr>
            <a:lvl2pPr>
              <a:buClr>
                <a:srgbClr val="2F8FC2"/>
              </a:buClr>
              <a:defRPr/>
            </a:lvl2pPr>
            <a:lvl3pPr>
              <a:buClr>
                <a:srgbClr val="2F8FC2"/>
              </a:buClr>
              <a:defRPr/>
            </a:lvl3pPr>
            <a:lvl4pPr>
              <a:buClr>
                <a:srgbClr val="2F8FC2"/>
              </a:buClr>
              <a:defRPr/>
            </a:lvl4pPr>
            <a:lvl5pPr>
              <a:buClr>
                <a:srgbClr val="2F8FC2"/>
              </a:buClr>
              <a:defRPr/>
            </a:lvl5p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2" name="Espace réservé du texte 11"/>
          <p:cNvSpPr>
            <a:spLocks noGrp="1"/>
          </p:cNvSpPr>
          <p:nvPr>
            <p:ph type="body" sz="quarter" idx="1"/>
          </p:nvPr>
        </p:nvSpPr>
        <p:spPr>
          <a:xfrm>
            <a:off x="809402" y="1253583"/>
            <a:ext cx="4440658" cy="725729"/>
          </a:xfrm>
          <a:prstGeom prst="roundRect">
            <a:avLst>
              <a:gd name="adj" fmla="val 16667"/>
            </a:avLst>
          </a:prstGeom>
          <a:solidFill>
            <a:srgbClr val="2F8FC2"/>
          </a:solidFill>
        </p:spPr>
        <p:txBody>
          <a:bodyPr vert="horz" rtlCol="0" anchor="ctr">
            <a:noAutofit/>
          </a:bodyPr>
          <a:lstStyle>
            <a:lvl1pPr>
              <a:defRPr lang="fr-FR" sz="2000" b="1" dirty="0" smtClean="0">
                <a:solidFill>
                  <a:srgbClr val="FFFFFF"/>
                </a:solidFill>
              </a:defRPr>
            </a:lvl1pPr>
          </a:lstStyle>
          <a:p>
            <a:pPr marL="0" lvl="0" indent="0">
              <a:buFontTx/>
              <a:buNone/>
            </a:pPr>
            <a:r>
              <a:rPr kumimoji="0" lang="fr-FR" dirty="0"/>
              <a:t>Modifiez les styles du texte du masque</a:t>
            </a:r>
          </a:p>
        </p:txBody>
      </p:sp>
      <p:sp>
        <p:nvSpPr>
          <p:cNvPr id="14" name="Espace réservé du texte 13"/>
          <p:cNvSpPr>
            <a:spLocks noGrp="1"/>
          </p:cNvSpPr>
          <p:nvPr>
            <p:ph type="body" sz="quarter" idx="3"/>
          </p:nvPr>
        </p:nvSpPr>
        <p:spPr>
          <a:xfrm>
            <a:off x="5801792" y="1285280"/>
            <a:ext cx="4584676" cy="725729"/>
          </a:xfrm>
          <a:prstGeom prst="roundRect">
            <a:avLst>
              <a:gd name="adj" fmla="val 16667"/>
            </a:avLst>
          </a:prstGeom>
          <a:solidFill>
            <a:srgbClr val="2F8FC2"/>
          </a:solidFill>
        </p:spPr>
        <p:txBody>
          <a:bodyPr vert="horz" rtlCol="0" anchor="ctr">
            <a:noAutofit/>
          </a:bodyPr>
          <a:lstStyle>
            <a:lvl1pPr>
              <a:defRPr lang="fr-FR" sz="2000" b="1" dirty="0" smtClean="0">
                <a:solidFill>
                  <a:srgbClr val="FFFFFF"/>
                </a:solidFill>
              </a:defRPr>
            </a:lvl1pPr>
          </a:lstStyle>
          <a:p>
            <a:pPr marL="0" lvl="0" indent="0">
              <a:buFontTx/>
              <a:buNone/>
            </a:pPr>
            <a:r>
              <a:rPr kumimoji="0" lang="fr-FR" dirty="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1_Titre de section">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672953" y="1160447"/>
            <a:ext cx="7216974" cy="2263703"/>
          </a:xfrm>
        </p:spPr>
        <p:txBody>
          <a:bodyPr/>
          <a:lstStyle>
            <a:lvl1pPr algn="l">
              <a:buClr>
                <a:srgbClr val="00B0F0"/>
              </a:buClr>
              <a:buNone/>
              <a:defRPr sz="3000" b="1" cap="small" baseline="0">
                <a:solidFill>
                  <a:srgbClr val="2F8FC2"/>
                </a:solidFill>
              </a:defRPr>
            </a:lvl1pPr>
          </a:lstStyle>
          <a:p>
            <a:r>
              <a:rPr kumimoji="0" lang="fr-FR" dirty="0"/>
              <a:t>Modifiez le style du titre</a:t>
            </a:r>
            <a:endParaRPr kumimoji="0" lang="en-US" dirty="0"/>
          </a:p>
        </p:txBody>
      </p:sp>
      <p:sp>
        <p:nvSpPr>
          <p:cNvPr id="3" name="Espace réservé du texte 2"/>
          <p:cNvSpPr>
            <a:spLocks noGrp="1"/>
          </p:cNvSpPr>
          <p:nvPr>
            <p:ph type="body" idx="1"/>
          </p:nvPr>
        </p:nvSpPr>
        <p:spPr>
          <a:xfrm>
            <a:off x="2675563" y="3696661"/>
            <a:ext cx="7216974" cy="1511935"/>
          </a:xfrm>
        </p:spPr>
        <p:txBody>
          <a:bodyPr anchor="t"/>
          <a:lstStyle>
            <a:lvl1pPr marL="0" indent="0">
              <a:buNone/>
              <a:defRPr sz="1800" b="1" baseline="0">
                <a:solidFill>
                  <a:srgbClr val="2F8FC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dirty="0"/>
              <a:t>Modifiez les styles du texte du masque</a:t>
            </a:r>
          </a:p>
        </p:txBody>
      </p:sp>
      <p:sp>
        <p:nvSpPr>
          <p:cNvPr id="20" name="Ellipse 19"/>
          <p:cNvSpPr/>
          <p:nvPr/>
        </p:nvSpPr>
        <p:spPr bwMode="auto">
          <a:xfrm>
            <a:off x="1548939" y="5364694"/>
            <a:ext cx="749998" cy="707051"/>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Ellipse 20"/>
          <p:cNvSpPr/>
          <p:nvPr/>
        </p:nvSpPr>
        <p:spPr bwMode="auto">
          <a:xfrm>
            <a:off x="1059884" y="5764224"/>
            <a:ext cx="160377" cy="151194"/>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Ellipse 21"/>
          <p:cNvSpPr/>
          <p:nvPr/>
        </p:nvSpPr>
        <p:spPr bwMode="auto">
          <a:xfrm>
            <a:off x="1809639" y="6255593"/>
            <a:ext cx="320754" cy="302387"/>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llipse 22"/>
          <p:cNvSpPr/>
          <p:nvPr/>
        </p:nvSpPr>
        <p:spPr bwMode="auto">
          <a:xfrm>
            <a:off x="2197108" y="4938247"/>
            <a:ext cx="427673" cy="403183"/>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pic>
        <p:nvPicPr>
          <p:cNvPr id="10" name="Image 9" descr="Capture d’écran">
            <a:extLst>
              <a:ext uri="{FF2B5EF4-FFF2-40B4-BE49-F238E27FC236}">
                <a16:creationId xmlns:a16="http://schemas.microsoft.com/office/drawing/2014/main" id="{8FE24300-DB5B-4C47-B340-67F9C3F33892}"/>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2596260" y="3456835"/>
            <a:ext cx="7239991" cy="166593"/>
          </a:xfrm>
          <a:prstGeom prst="rect">
            <a:avLst/>
          </a:prstGeom>
        </p:spPr>
      </p:pic>
    </p:spTree>
    <p:extLst>
      <p:ext uri="{BB962C8B-B14F-4D97-AF65-F5344CB8AC3E}">
        <p14:creationId xmlns:p14="http://schemas.microsoft.com/office/powerpoint/2010/main" val="300680369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7.jpe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media/image8.jpeg"/><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image" Target="../media/image8.jpe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846516" y="200891"/>
            <a:ext cx="9551201" cy="698626"/>
          </a:xfrm>
          <a:prstGeom prst="rect">
            <a:avLst/>
          </a:prstGeom>
        </p:spPr>
        <p:txBody>
          <a:bodyPr vert="horz" anchor="ctr">
            <a:normAutofit/>
          </a:bodyPr>
          <a:lstStyle/>
          <a:p>
            <a:r>
              <a:rPr kumimoji="0" lang="fr-FR" dirty="0"/>
              <a:t>Modifiez le style du titre</a:t>
            </a:r>
            <a:endParaRPr kumimoji="0" lang="en-US" dirty="0"/>
          </a:p>
        </p:txBody>
      </p:sp>
      <p:sp>
        <p:nvSpPr>
          <p:cNvPr id="13" name="Espace réservé du texte 12"/>
          <p:cNvSpPr>
            <a:spLocks noGrp="1"/>
          </p:cNvSpPr>
          <p:nvPr>
            <p:ph type="body" idx="1"/>
          </p:nvPr>
        </p:nvSpPr>
        <p:spPr>
          <a:xfrm>
            <a:off x="846516" y="1343469"/>
            <a:ext cx="9551202" cy="5972064"/>
          </a:xfrm>
          <a:prstGeom prst="rect">
            <a:avLst/>
          </a:prstGeom>
        </p:spPr>
        <p:txBody>
          <a:bodyPr vert="horz">
            <a:normAutofit/>
          </a:bodyPr>
          <a:lstStyle/>
          <a:p>
            <a:pPr lvl="0" eaLnBrk="1" latinLnBrk="0" hangingPunct="1"/>
            <a:r>
              <a:rPr kumimoji="0" lang="fr-FR" dirty="0"/>
              <a:t>Modifiez les styles du texte du masque</a:t>
            </a:r>
          </a:p>
          <a:p>
            <a:pPr lvl="1" eaLnBrk="1" latinLnBrk="0" hangingPunct="1"/>
            <a:r>
              <a:rPr kumimoji="0" lang="fr-FR" dirty="0"/>
              <a:t>Deuxième niveau</a:t>
            </a:r>
          </a:p>
          <a:p>
            <a:pPr lvl="2" eaLnBrk="1" latinLnBrk="0" hangingPunct="1"/>
            <a:r>
              <a:rPr kumimoji="0" lang="fr-FR" dirty="0"/>
              <a:t>Troisième niveau</a:t>
            </a:r>
          </a:p>
          <a:p>
            <a:pPr lvl="3" eaLnBrk="1" latinLnBrk="0" hangingPunct="1"/>
            <a:r>
              <a:rPr kumimoji="0" lang="fr-FR" dirty="0"/>
              <a:t>Quatrième niveau</a:t>
            </a:r>
          </a:p>
        </p:txBody>
      </p:sp>
      <p:sp>
        <p:nvSpPr>
          <p:cNvPr id="3" name="Espace réservé du pied de page 2"/>
          <p:cNvSpPr>
            <a:spLocks noGrp="1"/>
          </p:cNvSpPr>
          <p:nvPr>
            <p:ph type="ftr" sz="quarter" idx="3"/>
          </p:nvPr>
        </p:nvSpPr>
        <p:spPr>
          <a:xfrm rot="16200000">
            <a:off x="-2158546" y="3692209"/>
            <a:ext cx="5100664" cy="403183"/>
          </a:xfrm>
          <a:prstGeom prst="rect">
            <a:avLst/>
          </a:prstGeom>
        </p:spPr>
        <p:txBody>
          <a:bodyPr vert="horz" anchor="ctr" anchorCtr="0"/>
          <a:lstStyle>
            <a:lvl1pPr algn="ctr" eaLnBrk="1" latinLnBrk="0" hangingPunct="1">
              <a:defRPr kumimoji="0" sz="1000">
                <a:solidFill>
                  <a:schemeClr val="bg1">
                    <a:lumMod val="65000"/>
                  </a:schemeClr>
                </a:solidFill>
              </a:defRPr>
            </a:lvl1pPr>
          </a:lstStyle>
          <a:p>
            <a:r>
              <a:rPr lang="fr-FR"/>
              <a:t>UFSP - octobre 2018 - Collectifs Elsan / RGDS</a:t>
            </a:r>
            <a:endParaRPr lang="fr-FR" dirty="0"/>
          </a:p>
        </p:txBody>
      </p:sp>
      <p:grpSp>
        <p:nvGrpSpPr>
          <p:cNvPr id="10" name="Groupe 9">
            <a:extLst>
              <a:ext uri="{FF2B5EF4-FFF2-40B4-BE49-F238E27FC236}">
                <a16:creationId xmlns:a16="http://schemas.microsoft.com/office/drawing/2014/main" id="{DD6F61B8-83B7-4DE8-AEAC-7B5BFD1A8211}"/>
              </a:ext>
            </a:extLst>
          </p:cNvPr>
          <p:cNvGrpSpPr>
            <a:grpSpLocks noChangeAspect="1"/>
          </p:cNvGrpSpPr>
          <p:nvPr userDrawn="1"/>
        </p:nvGrpSpPr>
        <p:grpSpPr>
          <a:xfrm>
            <a:off x="18765" y="6719943"/>
            <a:ext cx="707513" cy="732302"/>
            <a:chOff x="1059884" y="4938247"/>
            <a:chExt cx="1564897" cy="1619733"/>
          </a:xfrm>
        </p:grpSpPr>
        <p:sp>
          <p:nvSpPr>
            <p:cNvPr id="14" name="Ellipse 13">
              <a:extLst>
                <a:ext uri="{FF2B5EF4-FFF2-40B4-BE49-F238E27FC236}">
                  <a16:creationId xmlns:a16="http://schemas.microsoft.com/office/drawing/2014/main" id="{ED011CD8-86FD-4087-AC07-879BC16113CE}"/>
                </a:ext>
              </a:extLst>
            </p:cNvPr>
            <p:cNvSpPr/>
            <p:nvPr/>
          </p:nvSpPr>
          <p:spPr bwMode="auto">
            <a:xfrm>
              <a:off x="1548939" y="5364694"/>
              <a:ext cx="749998" cy="707051"/>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6" name="Ellipse 15">
              <a:extLst>
                <a:ext uri="{FF2B5EF4-FFF2-40B4-BE49-F238E27FC236}">
                  <a16:creationId xmlns:a16="http://schemas.microsoft.com/office/drawing/2014/main" id="{4FE7C0FD-B6BB-4A34-A4CA-219DA63C01C7}"/>
                </a:ext>
              </a:extLst>
            </p:cNvPr>
            <p:cNvSpPr/>
            <p:nvPr/>
          </p:nvSpPr>
          <p:spPr bwMode="auto">
            <a:xfrm>
              <a:off x="1059884" y="5764224"/>
              <a:ext cx="160377" cy="151194"/>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7" name="Ellipse 16">
              <a:extLst>
                <a:ext uri="{FF2B5EF4-FFF2-40B4-BE49-F238E27FC236}">
                  <a16:creationId xmlns:a16="http://schemas.microsoft.com/office/drawing/2014/main" id="{8663A55D-EEF6-4B2B-A987-0C9F77D4AC99}"/>
                </a:ext>
              </a:extLst>
            </p:cNvPr>
            <p:cNvSpPr/>
            <p:nvPr/>
          </p:nvSpPr>
          <p:spPr bwMode="auto">
            <a:xfrm>
              <a:off x="1809639" y="6255593"/>
              <a:ext cx="320754" cy="302387"/>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Ellipse 17">
              <a:extLst>
                <a:ext uri="{FF2B5EF4-FFF2-40B4-BE49-F238E27FC236}">
                  <a16:creationId xmlns:a16="http://schemas.microsoft.com/office/drawing/2014/main" id="{789C222A-9189-4C3E-81B8-874FF4D0EB3C}"/>
                </a:ext>
              </a:extLst>
            </p:cNvPr>
            <p:cNvSpPr/>
            <p:nvPr/>
          </p:nvSpPr>
          <p:spPr bwMode="auto">
            <a:xfrm>
              <a:off x="2197108" y="4938247"/>
              <a:ext cx="427673" cy="403183"/>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grpSp>
      <p:sp>
        <p:nvSpPr>
          <p:cNvPr id="23" name="Espace réservé du numéro de diapositive 22"/>
          <p:cNvSpPr>
            <a:spLocks noGrp="1"/>
          </p:cNvSpPr>
          <p:nvPr>
            <p:ph type="sldNum" sz="quarter" idx="4"/>
          </p:nvPr>
        </p:nvSpPr>
        <p:spPr>
          <a:xfrm>
            <a:off x="161330" y="6804173"/>
            <a:ext cx="502285" cy="501577"/>
          </a:xfrm>
          <a:prstGeom prst="rect">
            <a:avLst/>
          </a:prstGeom>
          <a:ln>
            <a:noFill/>
          </a:ln>
        </p:spPr>
        <p:txBody>
          <a:bodyPr vert="horz" anchor="ctr"/>
          <a:lstStyle>
            <a:lvl1pPr algn="ctr" eaLnBrk="1" latinLnBrk="0" hangingPunct="1">
              <a:defRPr kumimoji="0" sz="1100" b="1">
                <a:solidFill>
                  <a:schemeClr val="bg1"/>
                </a:solidFill>
              </a:defRPr>
            </a:lvl1pPr>
          </a:lstStyle>
          <a:p>
            <a:fld id="{7F1E505D-1004-4774-ACFE-52A77EFF877B}" type="slidenum">
              <a:rPr lang="fr-FR" smtClean="0"/>
              <a:pPr/>
              <a:t>‹N°›</a:t>
            </a:fld>
            <a:endParaRPr lang="fr-FR" dirty="0"/>
          </a:p>
        </p:txBody>
      </p:sp>
      <p:pic>
        <p:nvPicPr>
          <p:cNvPr id="19" name="Image 18">
            <a:extLst>
              <a:ext uri="{FF2B5EF4-FFF2-40B4-BE49-F238E27FC236}">
                <a16:creationId xmlns:a16="http://schemas.microsoft.com/office/drawing/2014/main" id="{D8AFD7AD-A4AF-4D7F-8D7A-F7CF15F521C5}"/>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rot="5400000">
            <a:off x="294997" y="526250"/>
            <a:ext cx="792000" cy="91509"/>
          </a:xfrm>
          <a:prstGeom prst="rect">
            <a:avLst/>
          </a:prstGeom>
        </p:spPr>
      </p:pic>
      <p:pic>
        <p:nvPicPr>
          <p:cNvPr id="20" name="Image 19">
            <a:extLst>
              <a:ext uri="{FF2B5EF4-FFF2-40B4-BE49-F238E27FC236}">
                <a16:creationId xmlns:a16="http://schemas.microsoft.com/office/drawing/2014/main" id="{739B405F-4008-4EFE-AF74-A879AEACBF81}"/>
              </a:ext>
            </a:extLst>
          </p:cNvPr>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22780" y="355729"/>
            <a:ext cx="467024" cy="47178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98" r:id="rId5"/>
    <p:sldLayoutId id="2147483756" r:id="rId6"/>
    <p:sldLayoutId id="2147483759" r:id="rId7"/>
    <p:sldLayoutId id="2147483749" r:id="rId8"/>
    <p:sldLayoutId id="2147483760" r:id="rId9"/>
  </p:sldLayoutIdLst>
  <p:hf hdr="0" dt="0"/>
  <p:txStyles>
    <p:titleStyle>
      <a:lvl1pPr algn="l" rtl="0" eaLnBrk="1" latinLnBrk="0" hangingPunct="1">
        <a:spcBef>
          <a:spcPct val="0"/>
        </a:spcBef>
        <a:buNone/>
        <a:defRPr kumimoji="0" sz="2100" b="1" kern="1200" cap="small" baseline="0">
          <a:solidFill>
            <a:srgbClr val="0B3462"/>
          </a:solidFill>
          <a:latin typeface="Calibri" panose="020F0502020204030204" pitchFamily="34" charset="0"/>
          <a:ea typeface="+mj-ea"/>
          <a:cs typeface="Calibri" panose="020F0502020204030204" pitchFamily="34" charset="0"/>
        </a:defRPr>
      </a:lvl1pPr>
    </p:titleStyle>
    <p:bodyStyle>
      <a:lvl1pPr marL="274320" indent="-274320" algn="l" rtl="0" eaLnBrk="1" latinLnBrk="0" hangingPunct="1">
        <a:spcBef>
          <a:spcPts val="600"/>
        </a:spcBef>
        <a:buClr>
          <a:srgbClr val="2F8FC2"/>
        </a:buClr>
        <a:buSzPct val="70000"/>
        <a:buFont typeface="Wingdings"/>
        <a:buChar char=""/>
        <a:defRPr kumimoji="0" sz="2400" kern="1200" baseline="0">
          <a:solidFill>
            <a:schemeClr val="tx1"/>
          </a:solidFill>
          <a:latin typeface="+mn-lt"/>
          <a:ea typeface="+mn-ea"/>
          <a:cs typeface="+mn-cs"/>
        </a:defRPr>
      </a:lvl1pPr>
      <a:lvl2pPr marL="640080" indent="-274320" algn="l" rtl="0" eaLnBrk="1" latinLnBrk="0" hangingPunct="1">
        <a:spcBef>
          <a:spcPct val="20000"/>
        </a:spcBef>
        <a:buClr>
          <a:srgbClr val="2F8FC2"/>
        </a:buClr>
        <a:buSzPct val="80000"/>
        <a:buFont typeface="Wingdings 2"/>
        <a:buChar char=""/>
        <a:defRPr kumimoji="0" sz="2100" kern="1200" baseline="0">
          <a:solidFill>
            <a:schemeClr val="tx1"/>
          </a:solidFill>
          <a:latin typeface="+mn-lt"/>
          <a:ea typeface="+mn-ea"/>
          <a:cs typeface="+mn-cs"/>
        </a:defRPr>
      </a:lvl2pPr>
      <a:lvl3pPr marL="914400" indent="-182880" algn="l" rtl="0" eaLnBrk="1" latinLnBrk="0" hangingPunct="1">
        <a:spcBef>
          <a:spcPct val="20000"/>
        </a:spcBef>
        <a:buClr>
          <a:srgbClr val="2F8FC2"/>
        </a:buClr>
        <a:buSzPct val="60000"/>
        <a:buFont typeface="Wingdings"/>
        <a:buChar char=""/>
        <a:defRPr kumimoji="0" sz="1800" kern="1200" baseline="0">
          <a:solidFill>
            <a:schemeClr val="tx1"/>
          </a:solidFill>
          <a:latin typeface="+mn-lt"/>
          <a:ea typeface="+mn-ea"/>
          <a:cs typeface="+mn-cs"/>
        </a:defRPr>
      </a:lvl3pPr>
      <a:lvl4pPr marL="1188720" indent="-182880" algn="l" rtl="0" eaLnBrk="1" latinLnBrk="0" hangingPunct="1">
        <a:spcBef>
          <a:spcPct val="20000"/>
        </a:spcBef>
        <a:buClr>
          <a:srgbClr val="2F8FC2"/>
        </a:buClr>
        <a:buSzPct val="60000"/>
        <a:buFont typeface="Arial" panose="020B0604020202020204" pitchFamily="34" charset="0"/>
        <a:buChar char="•"/>
        <a:defRPr kumimoji="0" sz="1800" kern="1200" baseline="0">
          <a:solidFill>
            <a:schemeClr val="tx1"/>
          </a:solidFill>
          <a:latin typeface="+mn-lt"/>
          <a:ea typeface="+mn-ea"/>
          <a:cs typeface="+mn-cs"/>
        </a:defRPr>
      </a:lvl4pPr>
      <a:lvl5pPr marL="1463040" indent="-182880" algn="l" rtl="0" eaLnBrk="1" latinLnBrk="0" hangingPunct="1">
        <a:spcBef>
          <a:spcPct val="20000"/>
        </a:spcBef>
        <a:buClr>
          <a:srgbClr val="0070C0"/>
        </a:buClr>
        <a:buSzPct val="68000"/>
        <a:buFont typeface="Wingdings 2"/>
        <a:buChar char=""/>
        <a:defRPr kumimoji="0" sz="1600" kern="1200" baseline="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381" userDrawn="1">
          <p15:clr>
            <a:srgbClr val="F26B43"/>
          </p15:clr>
        </p15:guide>
        <p15:guide id="2" pos="336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Espace réservé du texte 2">
            <a:extLst>
              <a:ext uri="{FF2B5EF4-FFF2-40B4-BE49-F238E27FC236}">
                <a16:creationId xmlns:a16="http://schemas.microsoft.com/office/drawing/2014/main" id="{4F357560-4EEF-4C0C-B167-552CAF513E02}"/>
              </a:ext>
            </a:extLst>
          </p:cNvPr>
          <p:cNvSpPr>
            <a:spLocks noGrp="1"/>
          </p:cNvSpPr>
          <p:nvPr>
            <p:ph type="body" idx="1"/>
          </p:nvPr>
        </p:nvSpPr>
        <p:spPr>
          <a:xfrm>
            <a:off x="814558" y="3707829"/>
            <a:ext cx="9062696" cy="3068230"/>
          </a:xfrm>
          <a:prstGeom prst="rect">
            <a:avLst/>
          </a:prstGeom>
        </p:spPr>
        <p:txBody>
          <a:bodyPr vert="horz" lIns="91440" tIns="45720" rIns="91440" bIns="45720" rtlCol="0">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3" name="Image 2">
            <a:extLst>
              <a:ext uri="{FF2B5EF4-FFF2-40B4-BE49-F238E27FC236}">
                <a16:creationId xmlns:a16="http://schemas.microsoft.com/office/drawing/2014/main" id="{F981496E-1D14-49CE-BA5E-9B34BD6AA03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0692000" cy="3254416"/>
          </a:xfrm>
          <a:prstGeom prst="rect">
            <a:avLst/>
          </a:prstGeom>
        </p:spPr>
      </p:pic>
    </p:spTree>
    <p:extLst>
      <p:ext uri="{BB962C8B-B14F-4D97-AF65-F5344CB8AC3E}">
        <p14:creationId xmlns:p14="http://schemas.microsoft.com/office/powerpoint/2010/main" val="18550995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ctr"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ctr"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ctr"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ctr"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ctr"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Espace réservé du pied de page 4">
            <a:extLst>
              <a:ext uri="{FF2B5EF4-FFF2-40B4-BE49-F238E27FC236}">
                <a16:creationId xmlns:a16="http://schemas.microsoft.com/office/drawing/2014/main" id="{65B3C88A-37B1-41BF-B10E-4893A05905AB}"/>
              </a:ext>
            </a:extLst>
          </p:cNvPr>
          <p:cNvSpPr txBox="1">
            <a:spLocks/>
          </p:cNvSpPr>
          <p:nvPr userDrawn="1"/>
        </p:nvSpPr>
        <p:spPr>
          <a:xfrm>
            <a:off x="970320" y="6707471"/>
            <a:ext cx="3607182" cy="488618"/>
          </a:xfrm>
          <a:prstGeom prst="rect">
            <a:avLst/>
          </a:prstGeom>
          <a:ln>
            <a:noFill/>
          </a:ln>
        </p:spPr>
        <p:txBody>
          <a:bodyPr vert="horz" lIns="91440" tIns="45720" rIns="91440" bIns="45720" rtlCol="0" anchor="ctr"/>
          <a:lstStyle>
            <a:defPPr>
              <a:defRPr lang="fr-FR"/>
            </a:defPPr>
            <a:lvl1pPr marL="0" algn="l" defTabSz="1042856" rtl="0" eaLnBrk="1" latinLnBrk="0" hangingPunct="1">
              <a:defRPr sz="1050" kern="1200">
                <a:solidFill>
                  <a:schemeClr val="tx1">
                    <a:tint val="75000"/>
                  </a:schemeClr>
                </a:solidFill>
                <a:latin typeface="+mn-lt"/>
                <a:ea typeface="+mn-ea"/>
                <a:cs typeface="+mn-cs"/>
              </a:defRPr>
            </a:lvl1pPr>
            <a:lvl2pPr marL="521429" algn="l" defTabSz="1042856" rtl="0" eaLnBrk="1" latinLnBrk="0" hangingPunct="1">
              <a:defRPr sz="2053" kern="1200">
                <a:solidFill>
                  <a:schemeClr val="tx1"/>
                </a:solidFill>
                <a:latin typeface="+mn-lt"/>
                <a:ea typeface="+mn-ea"/>
                <a:cs typeface="+mn-cs"/>
              </a:defRPr>
            </a:lvl2pPr>
            <a:lvl3pPr marL="1042856" algn="l" defTabSz="1042856" rtl="0" eaLnBrk="1" latinLnBrk="0" hangingPunct="1">
              <a:defRPr sz="2053" kern="1200">
                <a:solidFill>
                  <a:schemeClr val="tx1"/>
                </a:solidFill>
                <a:latin typeface="+mn-lt"/>
                <a:ea typeface="+mn-ea"/>
                <a:cs typeface="+mn-cs"/>
              </a:defRPr>
            </a:lvl3pPr>
            <a:lvl4pPr marL="1564285" algn="l" defTabSz="1042856" rtl="0" eaLnBrk="1" latinLnBrk="0" hangingPunct="1">
              <a:defRPr sz="2053" kern="1200">
                <a:solidFill>
                  <a:schemeClr val="tx1"/>
                </a:solidFill>
                <a:latin typeface="+mn-lt"/>
                <a:ea typeface="+mn-ea"/>
                <a:cs typeface="+mn-cs"/>
              </a:defRPr>
            </a:lvl4pPr>
            <a:lvl5pPr marL="2085713" algn="l" defTabSz="1042856" rtl="0" eaLnBrk="1" latinLnBrk="0" hangingPunct="1">
              <a:defRPr sz="2053" kern="1200">
                <a:solidFill>
                  <a:schemeClr val="tx1"/>
                </a:solidFill>
                <a:latin typeface="+mn-lt"/>
                <a:ea typeface="+mn-ea"/>
                <a:cs typeface="+mn-cs"/>
              </a:defRPr>
            </a:lvl5pPr>
            <a:lvl6pPr marL="2607142" algn="l" defTabSz="1042856" rtl="0" eaLnBrk="1" latinLnBrk="0" hangingPunct="1">
              <a:defRPr sz="2053" kern="1200">
                <a:solidFill>
                  <a:schemeClr val="tx1"/>
                </a:solidFill>
                <a:latin typeface="+mn-lt"/>
                <a:ea typeface="+mn-ea"/>
                <a:cs typeface="+mn-cs"/>
              </a:defRPr>
            </a:lvl6pPr>
            <a:lvl7pPr marL="3128569" algn="l" defTabSz="1042856" rtl="0" eaLnBrk="1" latinLnBrk="0" hangingPunct="1">
              <a:defRPr sz="2053" kern="1200">
                <a:solidFill>
                  <a:schemeClr val="tx1"/>
                </a:solidFill>
                <a:latin typeface="+mn-lt"/>
                <a:ea typeface="+mn-ea"/>
                <a:cs typeface="+mn-cs"/>
              </a:defRPr>
            </a:lvl7pPr>
            <a:lvl8pPr marL="3649997" algn="l" defTabSz="1042856" rtl="0" eaLnBrk="1" latinLnBrk="0" hangingPunct="1">
              <a:defRPr sz="2053" kern="1200">
                <a:solidFill>
                  <a:schemeClr val="tx1"/>
                </a:solidFill>
                <a:latin typeface="+mn-lt"/>
                <a:ea typeface="+mn-ea"/>
                <a:cs typeface="+mn-cs"/>
              </a:defRPr>
            </a:lvl8pPr>
            <a:lvl9pPr marL="4171426" algn="l" defTabSz="1042856" rtl="0" eaLnBrk="1" latinLnBrk="0" hangingPunct="1">
              <a:defRPr sz="2053" kern="1200">
                <a:solidFill>
                  <a:schemeClr val="tx1"/>
                </a:solidFill>
                <a:latin typeface="+mn-lt"/>
                <a:ea typeface="+mn-ea"/>
                <a:cs typeface="+mn-cs"/>
              </a:defRPr>
            </a:lvl9pPr>
          </a:lstStyle>
          <a:p>
            <a:r>
              <a:rPr lang="fr-FR" dirty="0">
                <a:solidFill>
                  <a:schemeClr val="tx1"/>
                </a:solidFill>
              </a:rPr>
              <a:t>Société d’expertise comptable  inscrite au tableau de l’Ordre de la région de Toulouse Midi-Pyrénées</a:t>
            </a:r>
          </a:p>
        </p:txBody>
      </p:sp>
      <p:sp>
        <p:nvSpPr>
          <p:cNvPr id="8" name="Espace réservé du numéro de diapositive 5">
            <a:extLst>
              <a:ext uri="{FF2B5EF4-FFF2-40B4-BE49-F238E27FC236}">
                <a16:creationId xmlns:a16="http://schemas.microsoft.com/office/drawing/2014/main" id="{F3A4160A-78AE-407C-BCE3-2FCE97737D6A}"/>
              </a:ext>
            </a:extLst>
          </p:cNvPr>
          <p:cNvSpPr txBox="1">
            <a:spLocks/>
          </p:cNvSpPr>
          <p:nvPr userDrawn="1"/>
        </p:nvSpPr>
        <p:spPr>
          <a:xfrm>
            <a:off x="5290652" y="6745801"/>
            <a:ext cx="3926134" cy="488618"/>
          </a:xfrm>
          <a:prstGeom prst="rect">
            <a:avLst/>
          </a:prstGeom>
        </p:spPr>
        <p:txBody>
          <a:bodyPr vert="horz" lIns="91440" tIns="45720" rIns="91440" bIns="45720" rtlCol="0" anchor="ctr"/>
          <a:lstStyle>
            <a:defPPr>
              <a:defRPr lang="fr-FR"/>
            </a:defPPr>
            <a:lvl1pPr marL="0" algn="r" defTabSz="1042856" rtl="0" eaLnBrk="1" latinLnBrk="0" hangingPunct="1">
              <a:defRPr sz="1050" kern="1200">
                <a:solidFill>
                  <a:schemeClr val="tx1">
                    <a:tint val="75000"/>
                  </a:schemeClr>
                </a:solidFill>
                <a:latin typeface="+mn-lt"/>
                <a:ea typeface="+mn-ea"/>
                <a:cs typeface="+mn-cs"/>
              </a:defRPr>
            </a:lvl1pPr>
            <a:lvl2pPr marL="521429" algn="l" defTabSz="1042856" rtl="0" eaLnBrk="1" latinLnBrk="0" hangingPunct="1">
              <a:defRPr sz="2053" kern="1200">
                <a:solidFill>
                  <a:schemeClr val="tx1"/>
                </a:solidFill>
                <a:latin typeface="+mn-lt"/>
                <a:ea typeface="+mn-ea"/>
                <a:cs typeface="+mn-cs"/>
              </a:defRPr>
            </a:lvl2pPr>
            <a:lvl3pPr marL="1042856" algn="l" defTabSz="1042856" rtl="0" eaLnBrk="1" latinLnBrk="0" hangingPunct="1">
              <a:defRPr sz="2053" kern="1200">
                <a:solidFill>
                  <a:schemeClr val="tx1"/>
                </a:solidFill>
                <a:latin typeface="+mn-lt"/>
                <a:ea typeface="+mn-ea"/>
                <a:cs typeface="+mn-cs"/>
              </a:defRPr>
            </a:lvl3pPr>
            <a:lvl4pPr marL="1564285" algn="l" defTabSz="1042856" rtl="0" eaLnBrk="1" latinLnBrk="0" hangingPunct="1">
              <a:defRPr sz="2053" kern="1200">
                <a:solidFill>
                  <a:schemeClr val="tx1"/>
                </a:solidFill>
                <a:latin typeface="+mn-lt"/>
                <a:ea typeface="+mn-ea"/>
                <a:cs typeface="+mn-cs"/>
              </a:defRPr>
            </a:lvl4pPr>
            <a:lvl5pPr marL="2085713" algn="l" defTabSz="1042856" rtl="0" eaLnBrk="1" latinLnBrk="0" hangingPunct="1">
              <a:defRPr sz="2053" kern="1200">
                <a:solidFill>
                  <a:schemeClr val="tx1"/>
                </a:solidFill>
                <a:latin typeface="+mn-lt"/>
                <a:ea typeface="+mn-ea"/>
                <a:cs typeface="+mn-cs"/>
              </a:defRPr>
            </a:lvl5pPr>
            <a:lvl6pPr marL="2607142" algn="l" defTabSz="1042856" rtl="0" eaLnBrk="1" latinLnBrk="0" hangingPunct="1">
              <a:defRPr sz="2053" kern="1200">
                <a:solidFill>
                  <a:schemeClr val="tx1"/>
                </a:solidFill>
                <a:latin typeface="+mn-lt"/>
                <a:ea typeface="+mn-ea"/>
                <a:cs typeface="+mn-cs"/>
              </a:defRPr>
            </a:lvl6pPr>
            <a:lvl7pPr marL="3128569" algn="l" defTabSz="1042856" rtl="0" eaLnBrk="1" latinLnBrk="0" hangingPunct="1">
              <a:defRPr sz="2053" kern="1200">
                <a:solidFill>
                  <a:schemeClr val="tx1"/>
                </a:solidFill>
                <a:latin typeface="+mn-lt"/>
                <a:ea typeface="+mn-ea"/>
                <a:cs typeface="+mn-cs"/>
              </a:defRPr>
            </a:lvl7pPr>
            <a:lvl8pPr marL="3649997" algn="l" defTabSz="1042856" rtl="0" eaLnBrk="1" latinLnBrk="0" hangingPunct="1">
              <a:defRPr sz="2053" kern="1200">
                <a:solidFill>
                  <a:schemeClr val="tx1"/>
                </a:solidFill>
                <a:latin typeface="+mn-lt"/>
                <a:ea typeface="+mn-ea"/>
                <a:cs typeface="+mn-cs"/>
              </a:defRPr>
            </a:lvl8pPr>
            <a:lvl9pPr marL="4171426" algn="l" defTabSz="1042856" rtl="0" eaLnBrk="1" latinLnBrk="0" hangingPunct="1">
              <a:defRPr sz="2053" kern="1200">
                <a:solidFill>
                  <a:schemeClr val="tx1"/>
                </a:solidFill>
                <a:latin typeface="+mn-lt"/>
                <a:ea typeface="+mn-ea"/>
                <a:cs typeface="+mn-cs"/>
              </a:defRPr>
            </a:lvl9pPr>
          </a:lstStyle>
          <a:p>
            <a:pPr algn="l"/>
            <a:r>
              <a:rPr lang="fr-FR" dirty="0">
                <a:solidFill>
                  <a:schemeClr val="tx1"/>
                </a:solidFill>
              </a:rPr>
              <a:t>2 rue d’Austerlitz – Bâtiment  A - 31000 Toulouse</a:t>
            </a:r>
          </a:p>
          <a:p>
            <a:pPr algn="l"/>
            <a:r>
              <a:rPr lang="fr-FR" dirty="0">
                <a:solidFill>
                  <a:schemeClr val="tx1"/>
                </a:solidFill>
              </a:rPr>
              <a:t>SAS au capital de 3 000 € - 838 611 101 RCS Toulouse</a:t>
            </a:r>
          </a:p>
          <a:p>
            <a:pPr algn="l"/>
            <a:r>
              <a:rPr lang="fr-FR" dirty="0">
                <a:solidFill>
                  <a:schemeClr val="tx1"/>
                </a:solidFill>
              </a:rPr>
              <a:t>N° d’identification intracommunautaire : FR 90 838 611 101</a:t>
            </a:r>
            <a:endParaRPr lang="fr-FR" dirty="0"/>
          </a:p>
        </p:txBody>
      </p:sp>
      <p:sp>
        <p:nvSpPr>
          <p:cNvPr id="9" name="Espace réservé du texte 2">
            <a:extLst>
              <a:ext uri="{FF2B5EF4-FFF2-40B4-BE49-F238E27FC236}">
                <a16:creationId xmlns:a16="http://schemas.microsoft.com/office/drawing/2014/main" id="{1A4C295C-EBBB-4C4E-8F4C-B398AD34615D}"/>
              </a:ext>
            </a:extLst>
          </p:cNvPr>
          <p:cNvSpPr txBox="1">
            <a:spLocks/>
          </p:cNvSpPr>
          <p:nvPr userDrawn="1"/>
        </p:nvSpPr>
        <p:spPr>
          <a:xfrm>
            <a:off x="612000" y="1403573"/>
            <a:ext cx="9396000" cy="52564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fr-FR" dirty="0"/>
          </a:p>
          <a:p>
            <a:pPr marL="457200" lvl="1" indent="0">
              <a:buNone/>
            </a:pPr>
            <a:endParaRPr lang="fr-FR" dirty="0"/>
          </a:p>
        </p:txBody>
      </p:sp>
      <p:pic>
        <p:nvPicPr>
          <p:cNvPr id="10" name="Image 9">
            <a:extLst>
              <a:ext uri="{FF2B5EF4-FFF2-40B4-BE49-F238E27FC236}">
                <a16:creationId xmlns:a16="http://schemas.microsoft.com/office/drawing/2014/main" id="{3639A80F-EDC7-4EB0-B291-DDA76C8198AA}"/>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70320" y="351197"/>
            <a:ext cx="1800000" cy="729187"/>
          </a:xfrm>
          <a:prstGeom prst="rect">
            <a:avLst/>
          </a:prstGeom>
        </p:spPr>
      </p:pic>
      <p:pic>
        <p:nvPicPr>
          <p:cNvPr id="13" name="Image 12">
            <a:extLst>
              <a:ext uri="{FF2B5EF4-FFF2-40B4-BE49-F238E27FC236}">
                <a16:creationId xmlns:a16="http://schemas.microsoft.com/office/drawing/2014/main" id="{749C78D1-C2AE-4B2E-A0D4-969AB4EF0C0F}"/>
              </a:ext>
            </a:extLst>
          </p:cNvPr>
          <p:cNvPicPr>
            <a:picLocks/>
          </p:cNvPicPr>
          <p:nvPr userDrawn="1"/>
        </p:nvPicPr>
        <p:blipFill>
          <a:blip r:embed="rId14" cstate="print">
            <a:extLst>
              <a:ext uri="{28A0092B-C50C-407E-A947-70E740481C1C}">
                <a14:useLocalDpi xmlns:a14="http://schemas.microsoft.com/office/drawing/2010/main" val="0"/>
              </a:ext>
            </a:extLst>
          </a:blip>
          <a:stretch>
            <a:fillRect/>
          </a:stretch>
        </p:blipFill>
        <p:spPr>
          <a:xfrm rot="5400000">
            <a:off x="-2889275" y="3774692"/>
            <a:ext cx="7096336" cy="49841"/>
          </a:xfrm>
          <a:prstGeom prst="rect">
            <a:avLst/>
          </a:prstGeom>
        </p:spPr>
      </p:pic>
    </p:spTree>
    <p:extLst>
      <p:ext uri="{BB962C8B-B14F-4D97-AF65-F5344CB8AC3E}">
        <p14:creationId xmlns:p14="http://schemas.microsoft.com/office/powerpoint/2010/main" val="3489804152"/>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Espace réservé du pied de page 4">
            <a:extLst>
              <a:ext uri="{FF2B5EF4-FFF2-40B4-BE49-F238E27FC236}">
                <a16:creationId xmlns:a16="http://schemas.microsoft.com/office/drawing/2014/main" id="{65B3C88A-37B1-41BF-B10E-4893A05905AB}"/>
              </a:ext>
            </a:extLst>
          </p:cNvPr>
          <p:cNvSpPr txBox="1">
            <a:spLocks/>
          </p:cNvSpPr>
          <p:nvPr userDrawn="1"/>
        </p:nvSpPr>
        <p:spPr>
          <a:xfrm>
            <a:off x="391124" y="1058971"/>
            <a:ext cx="3607182" cy="488618"/>
          </a:xfrm>
          <a:prstGeom prst="rect">
            <a:avLst/>
          </a:prstGeom>
          <a:ln>
            <a:noFill/>
          </a:ln>
        </p:spPr>
        <p:txBody>
          <a:bodyPr vert="horz" lIns="91440" tIns="45720" rIns="91440" bIns="45720" rtlCol="0" anchor="ctr"/>
          <a:lstStyle>
            <a:defPPr>
              <a:defRPr lang="fr-FR"/>
            </a:defPPr>
            <a:lvl1pPr marL="0" algn="l" defTabSz="1042856" rtl="0" eaLnBrk="1" latinLnBrk="0" hangingPunct="1">
              <a:defRPr sz="1050" kern="1200">
                <a:solidFill>
                  <a:schemeClr val="tx1">
                    <a:tint val="75000"/>
                  </a:schemeClr>
                </a:solidFill>
                <a:latin typeface="+mn-lt"/>
                <a:ea typeface="+mn-ea"/>
                <a:cs typeface="+mn-cs"/>
              </a:defRPr>
            </a:lvl1pPr>
            <a:lvl2pPr marL="521429" algn="l" defTabSz="1042856" rtl="0" eaLnBrk="1" latinLnBrk="0" hangingPunct="1">
              <a:defRPr sz="2053" kern="1200">
                <a:solidFill>
                  <a:schemeClr val="tx1"/>
                </a:solidFill>
                <a:latin typeface="+mn-lt"/>
                <a:ea typeface="+mn-ea"/>
                <a:cs typeface="+mn-cs"/>
              </a:defRPr>
            </a:lvl2pPr>
            <a:lvl3pPr marL="1042856" algn="l" defTabSz="1042856" rtl="0" eaLnBrk="1" latinLnBrk="0" hangingPunct="1">
              <a:defRPr sz="2053" kern="1200">
                <a:solidFill>
                  <a:schemeClr val="tx1"/>
                </a:solidFill>
                <a:latin typeface="+mn-lt"/>
                <a:ea typeface="+mn-ea"/>
                <a:cs typeface="+mn-cs"/>
              </a:defRPr>
            </a:lvl3pPr>
            <a:lvl4pPr marL="1564285" algn="l" defTabSz="1042856" rtl="0" eaLnBrk="1" latinLnBrk="0" hangingPunct="1">
              <a:defRPr sz="2053" kern="1200">
                <a:solidFill>
                  <a:schemeClr val="tx1"/>
                </a:solidFill>
                <a:latin typeface="+mn-lt"/>
                <a:ea typeface="+mn-ea"/>
                <a:cs typeface="+mn-cs"/>
              </a:defRPr>
            </a:lvl4pPr>
            <a:lvl5pPr marL="2085713" algn="l" defTabSz="1042856" rtl="0" eaLnBrk="1" latinLnBrk="0" hangingPunct="1">
              <a:defRPr sz="2053" kern="1200">
                <a:solidFill>
                  <a:schemeClr val="tx1"/>
                </a:solidFill>
                <a:latin typeface="+mn-lt"/>
                <a:ea typeface="+mn-ea"/>
                <a:cs typeface="+mn-cs"/>
              </a:defRPr>
            </a:lvl5pPr>
            <a:lvl6pPr marL="2607142" algn="l" defTabSz="1042856" rtl="0" eaLnBrk="1" latinLnBrk="0" hangingPunct="1">
              <a:defRPr sz="2053" kern="1200">
                <a:solidFill>
                  <a:schemeClr val="tx1"/>
                </a:solidFill>
                <a:latin typeface="+mn-lt"/>
                <a:ea typeface="+mn-ea"/>
                <a:cs typeface="+mn-cs"/>
              </a:defRPr>
            </a:lvl6pPr>
            <a:lvl7pPr marL="3128569" algn="l" defTabSz="1042856" rtl="0" eaLnBrk="1" latinLnBrk="0" hangingPunct="1">
              <a:defRPr sz="2053" kern="1200">
                <a:solidFill>
                  <a:schemeClr val="tx1"/>
                </a:solidFill>
                <a:latin typeface="+mn-lt"/>
                <a:ea typeface="+mn-ea"/>
                <a:cs typeface="+mn-cs"/>
              </a:defRPr>
            </a:lvl7pPr>
            <a:lvl8pPr marL="3649997" algn="l" defTabSz="1042856" rtl="0" eaLnBrk="1" latinLnBrk="0" hangingPunct="1">
              <a:defRPr sz="2053" kern="1200">
                <a:solidFill>
                  <a:schemeClr val="tx1"/>
                </a:solidFill>
                <a:latin typeface="+mn-lt"/>
                <a:ea typeface="+mn-ea"/>
                <a:cs typeface="+mn-cs"/>
              </a:defRPr>
            </a:lvl8pPr>
            <a:lvl9pPr marL="4171426" algn="l" defTabSz="1042856" rtl="0" eaLnBrk="1" latinLnBrk="0" hangingPunct="1">
              <a:defRPr sz="2053" kern="1200">
                <a:solidFill>
                  <a:schemeClr val="tx1"/>
                </a:solidFill>
                <a:latin typeface="+mn-lt"/>
                <a:ea typeface="+mn-ea"/>
                <a:cs typeface="+mn-cs"/>
              </a:defRPr>
            </a:lvl9pPr>
          </a:lstStyle>
          <a:p>
            <a:r>
              <a:rPr lang="fr-FR" dirty="0">
                <a:solidFill>
                  <a:schemeClr val="tx1"/>
                </a:solidFill>
              </a:rPr>
              <a:t>Société d’expertise comptable  inscrite au tableau de l’Ordre de la région de Toulouse Midi-Pyrénées</a:t>
            </a:r>
          </a:p>
        </p:txBody>
      </p:sp>
      <p:sp>
        <p:nvSpPr>
          <p:cNvPr id="8" name="Espace réservé du numéro de diapositive 5">
            <a:extLst>
              <a:ext uri="{FF2B5EF4-FFF2-40B4-BE49-F238E27FC236}">
                <a16:creationId xmlns:a16="http://schemas.microsoft.com/office/drawing/2014/main" id="{F3A4160A-78AE-407C-BCE3-2FCE97737D6A}"/>
              </a:ext>
            </a:extLst>
          </p:cNvPr>
          <p:cNvSpPr txBox="1">
            <a:spLocks/>
          </p:cNvSpPr>
          <p:nvPr userDrawn="1"/>
        </p:nvSpPr>
        <p:spPr>
          <a:xfrm>
            <a:off x="391124" y="1472538"/>
            <a:ext cx="3926134" cy="488618"/>
          </a:xfrm>
          <a:prstGeom prst="rect">
            <a:avLst/>
          </a:prstGeom>
        </p:spPr>
        <p:txBody>
          <a:bodyPr vert="horz" lIns="91440" tIns="45720" rIns="91440" bIns="45720" rtlCol="0" anchor="ctr"/>
          <a:lstStyle>
            <a:defPPr>
              <a:defRPr lang="fr-FR"/>
            </a:defPPr>
            <a:lvl1pPr marL="0" algn="r" defTabSz="1042856" rtl="0" eaLnBrk="1" latinLnBrk="0" hangingPunct="1">
              <a:defRPr sz="1050" kern="1200">
                <a:solidFill>
                  <a:schemeClr val="tx1">
                    <a:tint val="75000"/>
                  </a:schemeClr>
                </a:solidFill>
                <a:latin typeface="+mn-lt"/>
                <a:ea typeface="+mn-ea"/>
                <a:cs typeface="+mn-cs"/>
              </a:defRPr>
            </a:lvl1pPr>
            <a:lvl2pPr marL="521429" algn="l" defTabSz="1042856" rtl="0" eaLnBrk="1" latinLnBrk="0" hangingPunct="1">
              <a:defRPr sz="2053" kern="1200">
                <a:solidFill>
                  <a:schemeClr val="tx1"/>
                </a:solidFill>
                <a:latin typeface="+mn-lt"/>
                <a:ea typeface="+mn-ea"/>
                <a:cs typeface="+mn-cs"/>
              </a:defRPr>
            </a:lvl2pPr>
            <a:lvl3pPr marL="1042856" algn="l" defTabSz="1042856" rtl="0" eaLnBrk="1" latinLnBrk="0" hangingPunct="1">
              <a:defRPr sz="2053" kern="1200">
                <a:solidFill>
                  <a:schemeClr val="tx1"/>
                </a:solidFill>
                <a:latin typeface="+mn-lt"/>
                <a:ea typeface="+mn-ea"/>
                <a:cs typeface="+mn-cs"/>
              </a:defRPr>
            </a:lvl3pPr>
            <a:lvl4pPr marL="1564285" algn="l" defTabSz="1042856" rtl="0" eaLnBrk="1" latinLnBrk="0" hangingPunct="1">
              <a:defRPr sz="2053" kern="1200">
                <a:solidFill>
                  <a:schemeClr val="tx1"/>
                </a:solidFill>
                <a:latin typeface="+mn-lt"/>
                <a:ea typeface="+mn-ea"/>
                <a:cs typeface="+mn-cs"/>
              </a:defRPr>
            </a:lvl4pPr>
            <a:lvl5pPr marL="2085713" algn="l" defTabSz="1042856" rtl="0" eaLnBrk="1" latinLnBrk="0" hangingPunct="1">
              <a:defRPr sz="2053" kern="1200">
                <a:solidFill>
                  <a:schemeClr val="tx1"/>
                </a:solidFill>
                <a:latin typeface="+mn-lt"/>
                <a:ea typeface="+mn-ea"/>
                <a:cs typeface="+mn-cs"/>
              </a:defRPr>
            </a:lvl5pPr>
            <a:lvl6pPr marL="2607142" algn="l" defTabSz="1042856" rtl="0" eaLnBrk="1" latinLnBrk="0" hangingPunct="1">
              <a:defRPr sz="2053" kern="1200">
                <a:solidFill>
                  <a:schemeClr val="tx1"/>
                </a:solidFill>
                <a:latin typeface="+mn-lt"/>
                <a:ea typeface="+mn-ea"/>
                <a:cs typeface="+mn-cs"/>
              </a:defRPr>
            </a:lvl6pPr>
            <a:lvl7pPr marL="3128569" algn="l" defTabSz="1042856" rtl="0" eaLnBrk="1" latinLnBrk="0" hangingPunct="1">
              <a:defRPr sz="2053" kern="1200">
                <a:solidFill>
                  <a:schemeClr val="tx1"/>
                </a:solidFill>
                <a:latin typeface="+mn-lt"/>
                <a:ea typeface="+mn-ea"/>
                <a:cs typeface="+mn-cs"/>
              </a:defRPr>
            </a:lvl7pPr>
            <a:lvl8pPr marL="3649997" algn="l" defTabSz="1042856" rtl="0" eaLnBrk="1" latinLnBrk="0" hangingPunct="1">
              <a:defRPr sz="2053" kern="1200">
                <a:solidFill>
                  <a:schemeClr val="tx1"/>
                </a:solidFill>
                <a:latin typeface="+mn-lt"/>
                <a:ea typeface="+mn-ea"/>
                <a:cs typeface="+mn-cs"/>
              </a:defRPr>
            </a:lvl8pPr>
            <a:lvl9pPr marL="4171426" algn="l" defTabSz="1042856" rtl="0" eaLnBrk="1" latinLnBrk="0" hangingPunct="1">
              <a:defRPr sz="2053" kern="1200">
                <a:solidFill>
                  <a:schemeClr val="tx1"/>
                </a:solidFill>
                <a:latin typeface="+mn-lt"/>
                <a:ea typeface="+mn-ea"/>
                <a:cs typeface="+mn-cs"/>
              </a:defRPr>
            </a:lvl9pPr>
          </a:lstStyle>
          <a:p>
            <a:pPr algn="l"/>
            <a:r>
              <a:rPr lang="fr-FR" dirty="0">
                <a:solidFill>
                  <a:schemeClr val="tx1"/>
                </a:solidFill>
              </a:rPr>
              <a:t>2 rue d’Austerlitz – Bâtiment  A - 31000 Toulouse</a:t>
            </a:r>
          </a:p>
          <a:p>
            <a:pPr algn="l"/>
            <a:r>
              <a:rPr lang="fr-FR" dirty="0">
                <a:solidFill>
                  <a:schemeClr val="tx1"/>
                </a:solidFill>
              </a:rPr>
              <a:t>SAS au capital de 3 000 € - 838 611 101 RCS Toulouse</a:t>
            </a:r>
          </a:p>
          <a:p>
            <a:pPr algn="l"/>
            <a:r>
              <a:rPr lang="fr-FR" dirty="0">
                <a:solidFill>
                  <a:schemeClr val="tx1"/>
                </a:solidFill>
              </a:rPr>
              <a:t>N° d’identification intracommunautaire : FR 90 838 611 101</a:t>
            </a:r>
            <a:endParaRPr lang="fr-FR" dirty="0"/>
          </a:p>
        </p:txBody>
      </p:sp>
      <p:sp>
        <p:nvSpPr>
          <p:cNvPr id="9" name="Espace réservé du texte 2">
            <a:extLst>
              <a:ext uri="{FF2B5EF4-FFF2-40B4-BE49-F238E27FC236}">
                <a16:creationId xmlns:a16="http://schemas.microsoft.com/office/drawing/2014/main" id="{1A4C295C-EBBB-4C4E-8F4C-B398AD34615D}"/>
              </a:ext>
            </a:extLst>
          </p:cNvPr>
          <p:cNvSpPr txBox="1">
            <a:spLocks/>
          </p:cNvSpPr>
          <p:nvPr userDrawn="1"/>
        </p:nvSpPr>
        <p:spPr>
          <a:xfrm>
            <a:off x="612000" y="1403573"/>
            <a:ext cx="9396000" cy="52564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fr-FR" dirty="0"/>
          </a:p>
          <a:p>
            <a:pPr marL="457200" lvl="1" indent="0">
              <a:buNone/>
            </a:pPr>
            <a:endParaRPr lang="fr-FR" dirty="0"/>
          </a:p>
        </p:txBody>
      </p:sp>
      <p:pic>
        <p:nvPicPr>
          <p:cNvPr id="10" name="Image 9">
            <a:extLst>
              <a:ext uri="{FF2B5EF4-FFF2-40B4-BE49-F238E27FC236}">
                <a16:creationId xmlns:a16="http://schemas.microsoft.com/office/drawing/2014/main" id="{3639A80F-EDC7-4EB0-B291-DDA76C8198AA}"/>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00462" y="258473"/>
            <a:ext cx="1800000" cy="729187"/>
          </a:xfrm>
          <a:prstGeom prst="rect">
            <a:avLst/>
          </a:prstGeom>
        </p:spPr>
      </p:pic>
      <p:pic>
        <p:nvPicPr>
          <p:cNvPr id="12" name="Image 11" descr="Capture d’écran">
            <a:extLst>
              <a:ext uri="{FF2B5EF4-FFF2-40B4-BE49-F238E27FC236}">
                <a16:creationId xmlns:a16="http://schemas.microsoft.com/office/drawing/2014/main" id="{0552205F-CE5B-407D-8046-E562253EEF40}"/>
              </a:ext>
            </a:extLst>
          </p:cNvPr>
          <p:cNvPicPr/>
          <p:nvPr userDrawn="1"/>
        </p:nvPicPr>
        <p:blipFill>
          <a:blip r:embed="rId14" cstate="print">
            <a:extLst>
              <a:ext uri="{28A0092B-C50C-407E-A947-70E740481C1C}">
                <a14:useLocalDpi xmlns:a14="http://schemas.microsoft.com/office/drawing/2010/main" val="0"/>
              </a:ext>
            </a:extLst>
          </a:blip>
          <a:stretch>
            <a:fillRect/>
          </a:stretch>
        </p:blipFill>
        <p:spPr>
          <a:xfrm>
            <a:off x="1346697" y="6984315"/>
            <a:ext cx="7239991" cy="166593"/>
          </a:xfrm>
          <a:prstGeom prst="rect">
            <a:avLst/>
          </a:prstGeom>
        </p:spPr>
      </p:pic>
      <p:grpSp>
        <p:nvGrpSpPr>
          <p:cNvPr id="14" name="Groupe 13">
            <a:extLst>
              <a:ext uri="{FF2B5EF4-FFF2-40B4-BE49-F238E27FC236}">
                <a16:creationId xmlns:a16="http://schemas.microsoft.com/office/drawing/2014/main" id="{977B85F3-C651-4E3B-9066-19F686C30435}"/>
              </a:ext>
            </a:extLst>
          </p:cNvPr>
          <p:cNvGrpSpPr>
            <a:grpSpLocks noChangeAspect="1"/>
          </p:cNvGrpSpPr>
          <p:nvPr userDrawn="1"/>
        </p:nvGrpSpPr>
        <p:grpSpPr>
          <a:xfrm>
            <a:off x="431851" y="6659999"/>
            <a:ext cx="707513" cy="732302"/>
            <a:chOff x="1059884" y="4938247"/>
            <a:chExt cx="1564897" cy="1619733"/>
          </a:xfrm>
        </p:grpSpPr>
        <p:sp>
          <p:nvSpPr>
            <p:cNvPr id="15" name="Ellipse 14">
              <a:extLst>
                <a:ext uri="{FF2B5EF4-FFF2-40B4-BE49-F238E27FC236}">
                  <a16:creationId xmlns:a16="http://schemas.microsoft.com/office/drawing/2014/main" id="{BB81FCFA-E6A9-42D4-BD00-2CD2BA21D80E}"/>
                </a:ext>
              </a:extLst>
            </p:cNvPr>
            <p:cNvSpPr/>
            <p:nvPr/>
          </p:nvSpPr>
          <p:spPr bwMode="auto">
            <a:xfrm>
              <a:off x="1548939" y="5364694"/>
              <a:ext cx="749998" cy="707051"/>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6" name="Ellipse 15">
              <a:extLst>
                <a:ext uri="{FF2B5EF4-FFF2-40B4-BE49-F238E27FC236}">
                  <a16:creationId xmlns:a16="http://schemas.microsoft.com/office/drawing/2014/main" id="{7D2B51B3-9435-4BDA-ABCA-7AD42A5855FB}"/>
                </a:ext>
              </a:extLst>
            </p:cNvPr>
            <p:cNvSpPr/>
            <p:nvPr/>
          </p:nvSpPr>
          <p:spPr bwMode="auto">
            <a:xfrm>
              <a:off x="1059884" y="5764224"/>
              <a:ext cx="160377" cy="151194"/>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7" name="Ellipse 16">
              <a:extLst>
                <a:ext uri="{FF2B5EF4-FFF2-40B4-BE49-F238E27FC236}">
                  <a16:creationId xmlns:a16="http://schemas.microsoft.com/office/drawing/2014/main" id="{3DE89E62-59CE-416E-9B2F-58F0FDC711C0}"/>
                </a:ext>
              </a:extLst>
            </p:cNvPr>
            <p:cNvSpPr/>
            <p:nvPr/>
          </p:nvSpPr>
          <p:spPr bwMode="auto">
            <a:xfrm>
              <a:off x="1809639" y="6255593"/>
              <a:ext cx="320754" cy="302387"/>
            </a:xfrm>
            <a:prstGeom prst="ellipse">
              <a:avLst/>
            </a:prstGeom>
            <a:solidFill>
              <a:srgbClr val="008EC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Ellipse 17">
              <a:extLst>
                <a:ext uri="{FF2B5EF4-FFF2-40B4-BE49-F238E27FC236}">
                  <a16:creationId xmlns:a16="http://schemas.microsoft.com/office/drawing/2014/main" id="{F37FC261-0B41-4A87-9CA8-A00560F13F41}"/>
                </a:ext>
              </a:extLst>
            </p:cNvPr>
            <p:cNvSpPr/>
            <p:nvPr/>
          </p:nvSpPr>
          <p:spPr bwMode="auto">
            <a:xfrm>
              <a:off x="2197108" y="4938247"/>
              <a:ext cx="427673" cy="403183"/>
            </a:xfrm>
            <a:prstGeom prst="ellipse">
              <a:avLst/>
            </a:prstGeom>
            <a:solidFill>
              <a:srgbClr val="008E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grpSp>
    </p:spTree>
    <p:extLst>
      <p:ext uri="{BB962C8B-B14F-4D97-AF65-F5344CB8AC3E}">
        <p14:creationId xmlns:p14="http://schemas.microsoft.com/office/powerpoint/2010/main" val="1594272517"/>
      </p:ext>
    </p:extLst>
  </p:cSld>
  <p:clrMap bg1="lt1" tx1="dk1" bg2="lt2" tx2="dk2" accent1="accent1" accent2="accent2" accent3="accent3" accent4="accent4" accent5="accent5" accent6="accent6" hlink="hlink" folHlink="folHlink"/>
  <p:sldLayoutIdLst>
    <p:sldLayoutId id="2147483812" r:id="rId1"/>
    <p:sldLayoutId id="214748382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1A5FA5-43BB-490F-B4CA-F68CA4702C75}"/>
              </a:ext>
            </a:extLst>
          </p:cNvPr>
          <p:cNvSpPr>
            <a:spLocks noGrp="1"/>
          </p:cNvSpPr>
          <p:nvPr>
            <p:ph type="ctrTitle"/>
          </p:nvPr>
        </p:nvSpPr>
        <p:spPr>
          <a:xfrm>
            <a:off x="1336872" y="3275780"/>
            <a:ext cx="8018069" cy="1989529"/>
          </a:xfrm>
        </p:spPr>
        <p:txBody>
          <a:bodyPr/>
          <a:lstStyle/>
          <a:p>
            <a:r>
              <a:rPr lang="fr-FR" dirty="0"/>
              <a:t>UFSP : Collectifs ELSAN, RGDS, </a:t>
            </a:r>
            <a:r>
              <a:rPr lang="fr-FR" dirty="0" err="1"/>
              <a:t>Capio</a:t>
            </a:r>
            <a:endParaRPr lang="fr-FR" dirty="0"/>
          </a:p>
        </p:txBody>
      </p:sp>
      <p:sp>
        <p:nvSpPr>
          <p:cNvPr id="3" name="Sous-titre 2">
            <a:extLst>
              <a:ext uri="{FF2B5EF4-FFF2-40B4-BE49-F238E27FC236}">
                <a16:creationId xmlns:a16="http://schemas.microsoft.com/office/drawing/2014/main" id="{B11D93E7-A4BA-4611-955D-E824E0F6590F}"/>
              </a:ext>
            </a:extLst>
          </p:cNvPr>
          <p:cNvSpPr>
            <a:spLocks noGrp="1"/>
          </p:cNvSpPr>
          <p:nvPr>
            <p:ph type="subTitle" idx="1"/>
          </p:nvPr>
        </p:nvSpPr>
        <p:spPr>
          <a:xfrm>
            <a:off x="1336871" y="5364013"/>
            <a:ext cx="8018069" cy="1826329"/>
          </a:xfrm>
        </p:spPr>
        <p:txBody>
          <a:bodyPr/>
          <a:lstStyle/>
          <a:p>
            <a:r>
              <a:rPr lang="fr-FR" dirty="0"/>
              <a:t>							</a:t>
            </a:r>
          </a:p>
          <a:p>
            <a:r>
              <a:rPr lang="fr-FR" sz="2000" dirty="0"/>
              <a:t>3 octobre 2018</a:t>
            </a:r>
          </a:p>
          <a:p>
            <a:endParaRPr lang="fr-FR" dirty="0"/>
          </a:p>
        </p:txBody>
      </p:sp>
    </p:spTree>
    <p:extLst>
      <p:ext uri="{BB962C8B-B14F-4D97-AF65-F5344CB8AC3E}">
        <p14:creationId xmlns:p14="http://schemas.microsoft.com/office/powerpoint/2010/main" val="415389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Les grèves proscrites (2/2)</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fontScale="85000" lnSpcReduction="20000"/>
          </a:bodyPr>
          <a:lstStyle/>
          <a:p>
            <a:pPr algn="just"/>
            <a:r>
              <a:rPr lang="fr-FR" b="1" dirty="0"/>
              <a:t>Les grèves politiques : </a:t>
            </a:r>
            <a:r>
              <a:rPr lang="fr-FR" dirty="0"/>
              <a:t>C’est le fait de cesser le travail pour protester contre une situation politique sans pour autant avancer de revendications d’ordre professionnel. Pourtant en 2002 lors de l’élection présidentielle durant laquelle Jean Marie Le Pen est arrivé au second tour de l’élection, considérer que le programme social du Front National fasse craindre la perte d’emplois, apparaît comme une revendication d’ordre professionnel.</a:t>
            </a:r>
          </a:p>
          <a:p>
            <a:pPr lvl="2" algn="just"/>
            <a:endParaRPr lang="fr-FR" dirty="0"/>
          </a:p>
          <a:p>
            <a:pPr algn="just"/>
            <a:r>
              <a:rPr lang="fr-FR" b="1" dirty="0"/>
              <a:t>La grève tournante : </a:t>
            </a:r>
            <a:r>
              <a:rPr lang="fr-FR" dirty="0"/>
              <a:t>c’est un mouvement concerté entre tous ou seulement une partie des salariés qui se relaient pour faire grève de façon à ce que les effectifs de travail ne soient jamais au complet, sans trop de pertes de salaire. </a:t>
            </a:r>
          </a:p>
          <a:p>
            <a:pPr lvl="2" algn="just"/>
            <a:endParaRPr lang="fr-FR" dirty="0"/>
          </a:p>
          <a:p>
            <a:pPr algn="just"/>
            <a:r>
              <a:rPr lang="fr-FR" b="1" dirty="0"/>
              <a:t>La grève perlée : </a:t>
            </a:r>
            <a:r>
              <a:rPr lang="fr-FR" dirty="0"/>
              <a:t>elle se caractérise par un ralentissement volontaire de l’activité. (Attention la grève des cheminots d’avril 2018 (2 j de grève suivis de 3 j travaillés) n’est pas une grève du zèle, c’est une grève « intermittente », « en pointillé », ou « par épisode ». Guillaume </a:t>
            </a:r>
            <a:r>
              <a:rPr lang="fr-FR" dirty="0" err="1"/>
              <a:t>Pépy</a:t>
            </a:r>
            <a:r>
              <a:rPr lang="fr-FR" dirty="0"/>
              <a:t>, DG de la SNCF, considère qu’il ne s’agissait que d’un et seul mouvement, ce que contestent les syndicats qui disent avoir fait 18 grèves séparées de 2 j et qui avaient déposé pour ce faire autant de préavis. </a:t>
            </a:r>
          </a:p>
          <a:p>
            <a:pPr lvl="2" algn="just"/>
            <a:endParaRPr lang="fr-FR" dirty="0"/>
          </a:p>
          <a:p>
            <a:pPr algn="just"/>
            <a:r>
              <a:rPr lang="fr-FR" b="1" dirty="0"/>
              <a:t>Les blocage </a:t>
            </a:r>
            <a:r>
              <a:rPr lang="fr-FR" dirty="0"/>
              <a:t>de l’accès à l’entreprise et du système d’information de l’entreprise, le détournement du matériel et la dégradation des locaux.</a:t>
            </a:r>
          </a:p>
          <a:p>
            <a:pPr lvl="2" algn="just"/>
            <a:endParaRPr lang="fr-FR" dirty="0"/>
          </a:p>
          <a:p>
            <a:pPr algn="just"/>
            <a:r>
              <a:rPr lang="fr-FR" b="1" dirty="0"/>
              <a:t>L’exercice abusif du droit de grève </a:t>
            </a:r>
            <a:r>
              <a:rPr lang="fr-FR" dirty="0"/>
              <a:t>: il y a abus de grève quand il y a eu volonté de désorganiser l’entreprise, de nuire ou de mettre en péril l’entreprise.</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10</a:t>
            </a:fld>
            <a:endParaRPr lang="fr-FR" dirty="0"/>
          </a:p>
        </p:txBody>
      </p:sp>
    </p:spTree>
    <p:extLst>
      <p:ext uri="{BB962C8B-B14F-4D97-AF65-F5344CB8AC3E}">
        <p14:creationId xmlns:p14="http://schemas.microsoft.com/office/powerpoint/2010/main" val="1737484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Les actions de l’employeur </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r>
              <a:rPr lang="fr-FR" sz="2000" dirty="0"/>
              <a:t>L’employeur ne peut licencier un gréviste que s’il a commis une faute lourde qui traduit l’intention de nuire à l’employeur.</a:t>
            </a:r>
          </a:p>
          <a:p>
            <a:endParaRPr lang="fr-FR" sz="2000" dirty="0"/>
          </a:p>
          <a:p>
            <a:r>
              <a:rPr lang="fr-FR" sz="2000" dirty="0"/>
              <a:t>La jurisprudence a créé plusieurs fautes considérées comme lourdes :</a:t>
            </a:r>
          </a:p>
          <a:p>
            <a:pPr lvl="1"/>
            <a:r>
              <a:rPr lang="fr-FR" sz="2000" dirty="0"/>
              <a:t>La séquestration de l’employeur</a:t>
            </a:r>
          </a:p>
          <a:p>
            <a:pPr lvl="1"/>
            <a:r>
              <a:rPr lang="fr-FR" sz="2000" dirty="0"/>
              <a:t>Des actes de violences à l’égard des biens et des personnes</a:t>
            </a:r>
          </a:p>
          <a:p>
            <a:pPr lvl="1"/>
            <a:r>
              <a:rPr lang="fr-FR" sz="2000" dirty="0"/>
              <a:t>Faire disparaître du matériel ou en détourner</a:t>
            </a:r>
          </a:p>
          <a:p>
            <a:pPr lvl="1"/>
            <a:r>
              <a:rPr lang="fr-FR" sz="2000" dirty="0"/>
              <a:t>Les mesures faites au cours des piquets de grève : par exemple empêcher les salariés voulant travailler d’entrer dans l’entreprise.</a:t>
            </a:r>
          </a:p>
          <a:p>
            <a:pPr lvl="1"/>
            <a:r>
              <a:rPr lang="fr-FR" sz="2000" dirty="0"/>
              <a:t>L’occupation des lieux de l’entreprise empêchant les non grévistes de travailler</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11</a:t>
            </a:fld>
            <a:endParaRPr lang="fr-FR" dirty="0"/>
          </a:p>
        </p:txBody>
      </p:sp>
    </p:spTree>
    <p:extLst>
      <p:ext uri="{BB962C8B-B14F-4D97-AF65-F5344CB8AC3E}">
        <p14:creationId xmlns:p14="http://schemas.microsoft.com/office/powerpoint/2010/main" val="3315070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Les effets de la grève</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r>
              <a:rPr lang="fr-FR" b="1" dirty="0"/>
              <a:t>Prévenir l’employeur : une obligation ?</a:t>
            </a:r>
            <a:endParaRPr lang="fr-FR"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12</a:t>
            </a:fld>
            <a:endParaRPr lang="fr-FR" dirty="0"/>
          </a:p>
        </p:txBody>
      </p:sp>
      <p:graphicFrame>
        <p:nvGraphicFramePr>
          <p:cNvPr id="7" name="Tableau 6">
            <a:extLst>
              <a:ext uri="{FF2B5EF4-FFF2-40B4-BE49-F238E27FC236}">
                <a16:creationId xmlns:a16="http://schemas.microsoft.com/office/drawing/2014/main" id="{41DE807C-4545-4310-B016-DD7F816EEE16}"/>
              </a:ext>
            </a:extLst>
          </p:cNvPr>
          <p:cNvGraphicFramePr>
            <a:graphicFrameLocks noGrp="1"/>
          </p:cNvGraphicFramePr>
          <p:nvPr>
            <p:extLst>
              <p:ext uri="{D42A27DB-BD31-4B8C-83A1-F6EECF244321}">
                <p14:modId xmlns:p14="http://schemas.microsoft.com/office/powerpoint/2010/main" val="880106979"/>
              </p:ext>
            </p:extLst>
          </p:nvPr>
        </p:nvGraphicFramePr>
        <p:xfrm>
          <a:off x="882981" y="1343468"/>
          <a:ext cx="9481587" cy="5509567"/>
        </p:xfrm>
        <a:graphic>
          <a:graphicData uri="http://schemas.openxmlformats.org/drawingml/2006/table">
            <a:tbl>
              <a:tblPr firstRow="1" bandRow="1">
                <a:tableStyleId>{21E4AEA4-8DFA-4A89-87EB-49C32662AFE0}</a:tableStyleId>
              </a:tblPr>
              <a:tblGrid>
                <a:gridCol w="2829183">
                  <a:extLst>
                    <a:ext uri="{9D8B030D-6E8A-4147-A177-3AD203B41FA5}">
                      <a16:colId xmlns:a16="http://schemas.microsoft.com/office/drawing/2014/main" val="20000"/>
                    </a:ext>
                  </a:extLst>
                </a:gridCol>
                <a:gridCol w="3823220">
                  <a:extLst>
                    <a:ext uri="{9D8B030D-6E8A-4147-A177-3AD203B41FA5}">
                      <a16:colId xmlns:a16="http://schemas.microsoft.com/office/drawing/2014/main" val="20001"/>
                    </a:ext>
                  </a:extLst>
                </a:gridCol>
                <a:gridCol w="2829184">
                  <a:extLst>
                    <a:ext uri="{9D8B030D-6E8A-4147-A177-3AD203B41FA5}">
                      <a16:colId xmlns:a16="http://schemas.microsoft.com/office/drawing/2014/main" val="20002"/>
                    </a:ext>
                  </a:extLst>
                </a:gridCol>
              </a:tblGrid>
              <a:tr h="924201">
                <a:tc>
                  <a:txBody>
                    <a:bodyPr/>
                    <a:lstStyle/>
                    <a:p>
                      <a:pPr algn="ctr"/>
                      <a:r>
                        <a:rPr lang="fr-FR" sz="1200" u="none" strike="noStrike" kern="1200" baseline="0" dirty="0"/>
                        <a:t>Dans les établissements</a:t>
                      </a:r>
                    </a:p>
                    <a:p>
                      <a:pPr algn="ctr"/>
                      <a:r>
                        <a:rPr lang="fr-FR" sz="1200" u="none" strike="noStrike" kern="1200" baseline="0" dirty="0"/>
                        <a:t>publics</a:t>
                      </a:r>
                      <a:endParaRPr lang="fr-FR" sz="1200" b="1" i="0" dirty="0"/>
                    </a:p>
                  </a:txBody>
                  <a:tcPr marL="91000" marR="91000" marT="45500" marB="45500"/>
                </a:tc>
                <a:tc>
                  <a:txBody>
                    <a:bodyPr/>
                    <a:lstStyle/>
                    <a:p>
                      <a:pPr algn="ctr"/>
                      <a:r>
                        <a:rPr lang="fr-FR" sz="1200" u="none" strike="noStrike" kern="1200" baseline="0" dirty="0"/>
                        <a:t>Dans les établissements</a:t>
                      </a:r>
                    </a:p>
                    <a:p>
                      <a:pPr algn="ctr"/>
                      <a:r>
                        <a:rPr lang="fr-FR" sz="1200" u="none" strike="noStrike" kern="1200" baseline="0" dirty="0"/>
                        <a:t>privés participant</a:t>
                      </a:r>
                    </a:p>
                    <a:p>
                      <a:pPr algn="ctr"/>
                      <a:r>
                        <a:rPr lang="fr-FR" sz="1200" u="none" strike="noStrike" kern="1200" baseline="0" dirty="0"/>
                        <a:t>au service public hospitalier</a:t>
                      </a:r>
                      <a:endParaRPr lang="fr-FR" sz="1200" b="1" i="0" dirty="0"/>
                    </a:p>
                  </a:txBody>
                  <a:tcPr marL="91000" marR="91000" marT="45500" marB="45500"/>
                </a:tc>
                <a:tc>
                  <a:txBody>
                    <a:bodyPr/>
                    <a:lstStyle/>
                    <a:p>
                      <a:pPr algn="ctr"/>
                      <a:r>
                        <a:rPr lang="fr-FR" sz="1200" u="none" strike="noStrike" kern="1200" baseline="0" dirty="0"/>
                        <a:t>Dans les établissements privés sanitaires,</a:t>
                      </a:r>
                    </a:p>
                    <a:p>
                      <a:pPr algn="ctr"/>
                      <a:r>
                        <a:rPr lang="fr-FR" sz="1200" u="none" strike="noStrike" kern="1200" baseline="0" dirty="0"/>
                        <a:t>médico-sociaux et sociaux ne</a:t>
                      </a:r>
                    </a:p>
                    <a:p>
                      <a:pPr algn="ctr"/>
                      <a:r>
                        <a:rPr lang="fr-FR" sz="1200" u="none" strike="noStrike" kern="1200" baseline="0" dirty="0"/>
                        <a:t>participant pas au service public</a:t>
                      </a:r>
                    </a:p>
                    <a:p>
                      <a:pPr algn="ctr"/>
                      <a:r>
                        <a:rPr lang="fr-FR" sz="1200" u="none" strike="noStrike" kern="1200" baseline="0" dirty="0"/>
                        <a:t>hospitalier lucratif ou non lucratif</a:t>
                      </a:r>
                      <a:endParaRPr lang="fr-FR" sz="1200" b="1" i="0" u="none" strike="noStrike" kern="1200" baseline="0" dirty="0">
                        <a:solidFill>
                          <a:schemeClr val="lt1"/>
                        </a:solidFill>
                        <a:latin typeface="+mn-lt"/>
                        <a:ea typeface="+mn-ea"/>
                        <a:cs typeface="+mn-cs"/>
                      </a:endParaRPr>
                    </a:p>
                  </a:txBody>
                  <a:tcPr marL="91000" marR="91000" marT="45500" marB="45500"/>
                </a:tc>
                <a:extLst>
                  <a:ext uri="{0D108BD9-81ED-4DB2-BD59-A6C34878D82A}">
                    <a16:rowId xmlns:a16="http://schemas.microsoft.com/office/drawing/2014/main" val="10000"/>
                  </a:ext>
                </a:extLst>
              </a:tr>
              <a:tr h="4585366">
                <a:tc>
                  <a:txBody>
                    <a:bodyPr/>
                    <a:lstStyle/>
                    <a:p>
                      <a:r>
                        <a:rPr lang="fr-FR" sz="1200" u="none" strike="noStrike" kern="1200" baseline="0" dirty="0">
                          <a:solidFill>
                            <a:schemeClr val="tx1"/>
                          </a:solidFill>
                        </a:rPr>
                        <a:t>Un appel à la grève doit être assorti :</a:t>
                      </a:r>
                    </a:p>
                    <a:p>
                      <a:endParaRPr lang="fr-FR" sz="1200" u="none" strike="noStrike" kern="1200" baseline="0" dirty="0">
                        <a:solidFill>
                          <a:schemeClr val="tx1"/>
                        </a:solidFill>
                      </a:endParaRPr>
                    </a:p>
                    <a:p>
                      <a:pPr marL="0" indent="0" algn="l" defTabSz="914400" rtl="0" eaLnBrk="1" latinLnBrk="0" hangingPunct="1">
                        <a:buFontTx/>
                        <a:buNone/>
                      </a:pPr>
                      <a:r>
                        <a:rPr lang="fr-FR" sz="1200" u="none" strike="noStrike" kern="1200" baseline="0" dirty="0">
                          <a:solidFill>
                            <a:schemeClr val="tx1"/>
                          </a:solidFill>
                          <a:latin typeface="+mn-lt"/>
                          <a:ea typeface="+mn-ea"/>
                          <a:cs typeface="+mn-cs"/>
                        </a:rPr>
                        <a:t>– d’un </a:t>
                      </a:r>
                      <a:r>
                        <a:rPr lang="fr-FR" sz="1200" b="1" u="none" strike="noStrike" kern="1200" baseline="0" dirty="0">
                          <a:solidFill>
                            <a:schemeClr val="tx1"/>
                          </a:solidFill>
                          <a:latin typeface="+mn-lt"/>
                          <a:ea typeface="+mn-ea"/>
                          <a:cs typeface="+mn-cs"/>
                        </a:rPr>
                        <a:t>dépôt de préavis </a:t>
                      </a:r>
                      <a:r>
                        <a:rPr lang="fr-FR" sz="1200" u="none" strike="noStrike" kern="1200" baseline="0" dirty="0">
                          <a:solidFill>
                            <a:schemeClr val="tx1"/>
                          </a:solidFill>
                          <a:latin typeface="+mn-lt"/>
                          <a:ea typeface="+mn-ea"/>
                          <a:cs typeface="+mn-cs"/>
                        </a:rPr>
                        <a:t>qui doit parvenir à la direction de l’établissement </a:t>
                      </a:r>
                      <a:r>
                        <a:rPr lang="fr-FR" sz="1200" b="1" u="none" strike="noStrike" kern="1200" baseline="0" dirty="0">
                          <a:solidFill>
                            <a:schemeClr val="tx1"/>
                          </a:solidFill>
                          <a:latin typeface="+mn-lt"/>
                          <a:ea typeface="+mn-ea"/>
                          <a:cs typeface="+mn-cs"/>
                        </a:rPr>
                        <a:t>5 jours francs avant le déclenchement</a:t>
                      </a:r>
                      <a:r>
                        <a:rPr lang="fr-FR" sz="1200" u="none" strike="noStrike" kern="1200" baseline="0" dirty="0">
                          <a:solidFill>
                            <a:schemeClr val="tx1"/>
                          </a:solidFill>
                          <a:latin typeface="+mn-lt"/>
                          <a:ea typeface="+mn-ea"/>
                          <a:cs typeface="+mn-cs"/>
                        </a:rPr>
                        <a:t> de la grève.</a:t>
                      </a:r>
                    </a:p>
                    <a:p>
                      <a:pPr marL="0" indent="0" algn="l" defTabSz="914400" rtl="0" eaLnBrk="1" latinLnBrk="0" hangingPunct="1">
                        <a:buFontTx/>
                        <a:buNone/>
                      </a:pPr>
                      <a:r>
                        <a:rPr lang="fr-FR" sz="1200" u="none" strike="noStrike" kern="1200" baseline="0" dirty="0">
                          <a:solidFill>
                            <a:schemeClr val="tx1"/>
                          </a:solidFill>
                          <a:latin typeface="+mn-lt"/>
                          <a:ea typeface="+mn-ea"/>
                          <a:cs typeface="+mn-cs"/>
                        </a:rPr>
                        <a:t>Il fixe le lieu, la date et l’heure du début ainsi que la durée, limitée ou non, de la grève envisagée.</a:t>
                      </a:r>
                    </a:p>
                    <a:p>
                      <a:pPr marL="0" indent="0" algn="l" defTabSz="914400" rtl="0" eaLnBrk="1" latinLnBrk="0" hangingPunct="1">
                        <a:buFontTx/>
                        <a:buNone/>
                      </a:pPr>
                      <a:endParaRPr lang="fr-FR" sz="1200" u="none" strike="noStrike" kern="1200" baseline="0" dirty="0">
                        <a:solidFill>
                          <a:schemeClr val="tx1"/>
                        </a:solidFill>
                        <a:latin typeface="+mn-lt"/>
                        <a:ea typeface="+mn-ea"/>
                        <a:cs typeface="+mn-cs"/>
                      </a:endParaRPr>
                    </a:p>
                    <a:p>
                      <a:pPr marL="0" indent="0" algn="l" defTabSz="914400" rtl="0" eaLnBrk="1" latinLnBrk="0" hangingPunct="1">
                        <a:buFontTx/>
                        <a:buNone/>
                      </a:pPr>
                      <a:r>
                        <a:rPr lang="fr-FR" sz="1200" u="none" strike="noStrike" kern="1200" baseline="0" dirty="0">
                          <a:solidFill>
                            <a:schemeClr val="tx1"/>
                          </a:solidFill>
                          <a:latin typeface="+mn-lt"/>
                          <a:ea typeface="+mn-ea"/>
                          <a:cs typeface="+mn-cs"/>
                        </a:rPr>
                        <a:t>- </a:t>
                      </a:r>
                      <a:r>
                        <a:rPr lang="fr-FR" sz="1200" u="none" strike="noStrike" kern="1200" baseline="0" dirty="0">
                          <a:solidFill>
                            <a:schemeClr val="tx1"/>
                          </a:solidFill>
                        </a:rPr>
                        <a:t>d’un </a:t>
                      </a:r>
                      <a:r>
                        <a:rPr lang="fr-FR" sz="1200" b="1" u="none" strike="noStrike" kern="1200" baseline="0" dirty="0">
                          <a:solidFill>
                            <a:schemeClr val="tx1"/>
                          </a:solidFill>
                        </a:rPr>
                        <a:t>dépôt de cahier revendicatif  </a:t>
                      </a:r>
                      <a:r>
                        <a:rPr lang="fr-FR" sz="1200" u="none" strike="noStrike" kern="1200" baseline="0" dirty="0">
                          <a:solidFill>
                            <a:schemeClr val="tx1"/>
                          </a:solidFill>
                        </a:rPr>
                        <a:t>qui constitue la motivation de la grève.</a:t>
                      </a:r>
                    </a:p>
                    <a:p>
                      <a:endParaRPr lang="fr-FR" sz="1200" u="none" strike="noStrike" kern="1200" baseline="0" dirty="0">
                        <a:solidFill>
                          <a:schemeClr val="tx1"/>
                        </a:solidFill>
                      </a:endParaRPr>
                    </a:p>
                    <a:p>
                      <a:r>
                        <a:rPr lang="fr-FR" sz="1200" u="none" strike="noStrike" kern="1200" baseline="0" dirty="0">
                          <a:solidFill>
                            <a:schemeClr val="tx1"/>
                          </a:solidFill>
                        </a:rPr>
                        <a:t>Pendant le préavis, </a:t>
                      </a:r>
                      <a:r>
                        <a:rPr lang="fr-FR" sz="1200" b="1" u="none" strike="noStrike" kern="1200" baseline="0" dirty="0">
                          <a:solidFill>
                            <a:schemeClr val="tx1"/>
                          </a:solidFill>
                        </a:rPr>
                        <a:t>les parties sont tenues de négocier.</a:t>
                      </a:r>
                    </a:p>
                    <a:p>
                      <a:endParaRPr lang="fr-FR" sz="1200" b="1" u="none" strike="noStrike" kern="1200" baseline="0" dirty="0">
                        <a:solidFill>
                          <a:schemeClr val="tx1"/>
                        </a:solidFill>
                      </a:endParaRPr>
                    </a:p>
                    <a:p>
                      <a:r>
                        <a:rPr lang="fr-FR" sz="1200" b="1" u="none" strike="noStrike" kern="1200" baseline="0" dirty="0">
                          <a:solidFill>
                            <a:schemeClr val="tx1"/>
                          </a:solidFill>
                        </a:rPr>
                        <a:t>Sont interdits les arrêts de travail par échelonnement successifs ou par roulement concerté.</a:t>
                      </a:r>
                    </a:p>
                    <a:p>
                      <a:pPr marL="171450" indent="-171450">
                        <a:buFontTx/>
                        <a:buChar char="-"/>
                      </a:pPr>
                      <a:endParaRPr lang="fr-FR" sz="1200" u="none" strike="noStrike" kern="1200" baseline="0" dirty="0">
                        <a:solidFill>
                          <a:schemeClr val="tx1"/>
                        </a:solidFill>
                      </a:endParaRPr>
                    </a:p>
                    <a:p>
                      <a:pPr marL="0" indent="0">
                        <a:buFontTx/>
                        <a:buNone/>
                      </a:pPr>
                      <a:r>
                        <a:rPr lang="fr-FR" sz="1200" u="none" strike="noStrike" kern="1200" baseline="0" dirty="0">
                          <a:solidFill>
                            <a:schemeClr val="tx1"/>
                          </a:solidFill>
                        </a:rPr>
                        <a:t>&gt; Article L2512-2 et s. Code du travail</a:t>
                      </a:r>
                      <a:endParaRPr lang="fr-FR" sz="1200" dirty="0">
                        <a:solidFill>
                          <a:schemeClr val="tx1"/>
                        </a:solidFill>
                      </a:endParaRPr>
                    </a:p>
                  </a:txBody>
                  <a:tcPr marL="91000" marR="91000" marT="45500" marB="455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t>Les établissements privés de soins, de cure et de réadaptation participant au service public hospitalier sont soumis aux</a:t>
                      </a:r>
                      <a:r>
                        <a:rPr lang="fr-FR" sz="1200" baseline="0" dirty="0"/>
                        <a:t> </a:t>
                      </a:r>
                      <a:r>
                        <a:rPr lang="fr-FR" sz="1200" dirty="0"/>
                        <a:t>dispositions des articles L 2512-1 et suivants du Code du travail, qui imposent notamment le dépôt d'un préavis par une organisation syndicale représentative auprès de</a:t>
                      </a:r>
                      <a:r>
                        <a:rPr lang="fr-FR" sz="1200" baseline="0" dirty="0"/>
                        <a:t> </a:t>
                      </a:r>
                      <a:r>
                        <a:rPr lang="fr-FR" sz="1200" dirty="0"/>
                        <a:t>l'employeur.</a:t>
                      </a:r>
                    </a:p>
                    <a:p>
                      <a:pPr marL="0" marR="0" indent="0" algn="l" defTabSz="914400" rtl="0" eaLnBrk="1" fontAlgn="auto" latinLnBrk="0" hangingPunct="1">
                        <a:lnSpc>
                          <a:spcPct val="100000"/>
                        </a:lnSpc>
                        <a:spcBef>
                          <a:spcPts val="0"/>
                        </a:spcBef>
                        <a:spcAft>
                          <a:spcPts val="0"/>
                        </a:spcAft>
                        <a:buClrTx/>
                        <a:buSzTx/>
                        <a:buFontTx/>
                        <a:buNone/>
                        <a:tabLst/>
                        <a:defRPr/>
                      </a:pPr>
                      <a:br>
                        <a:rPr lang="fr-FR" sz="1200" dirty="0"/>
                      </a:br>
                      <a:r>
                        <a:rPr lang="fr-FR" sz="1200" dirty="0"/>
                        <a:t>&gt; Circ. DH 284/9 D du 21 février 1989 : BOSS 89/11 p. 73 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a:p>
                    <a:p>
                      <a:r>
                        <a:rPr lang="fr-FR" sz="1200" b="1" u="none" strike="noStrike" kern="1200" baseline="0" dirty="0"/>
                        <a:t>L’organisation est identique à celle des établissements publics à savoir :</a:t>
                      </a:r>
                    </a:p>
                    <a:p>
                      <a:pPr marL="171450" indent="-171450">
                        <a:buFontTx/>
                        <a:buChar char="-"/>
                      </a:pPr>
                      <a:r>
                        <a:rPr lang="fr-FR" sz="1200" u="none" strike="noStrike" kern="1200" baseline="0" dirty="0"/>
                        <a:t>le dépôt d’un préavis : 5 jours francs avant le déclenchement de la grève.</a:t>
                      </a:r>
                    </a:p>
                    <a:p>
                      <a:pPr marL="171450" indent="-171450">
                        <a:buFontTx/>
                        <a:buChar char="-"/>
                      </a:pPr>
                      <a:r>
                        <a:rPr lang="fr-FR" sz="1200" u="none" strike="noStrike" kern="1200" baseline="0" dirty="0"/>
                        <a:t>le dépôt d’un cahier de revendications</a:t>
                      </a:r>
                    </a:p>
                    <a:p>
                      <a:pPr marL="171450" indent="-171450">
                        <a:buFontTx/>
                        <a:buChar char="-"/>
                      </a:pPr>
                      <a:r>
                        <a:rPr lang="fr-FR" sz="1200" u="none" strike="noStrike" kern="1200" baseline="0" dirty="0"/>
                        <a:t>Négociation pendant le préavis</a:t>
                      </a:r>
                    </a:p>
                    <a:p>
                      <a:pPr marL="171450" indent="-171450">
                        <a:buFontTx/>
                        <a:buChar char="-"/>
                      </a:pPr>
                      <a:r>
                        <a:rPr lang="fr-FR" sz="1200" u="none" strike="noStrike" kern="1200" baseline="0" dirty="0"/>
                        <a:t>Interdiction des arrêts de travail échelonnés ou par roulement</a:t>
                      </a:r>
                    </a:p>
                    <a:p>
                      <a:pPr marL="171450" indent="-171450">
                        <a:buFontTx/>
                        <a:buChar char="-"/>
                      </a:pPr>
                      <a:endParaRPr lang="fr-FR" sz="1200" u="none" strike="noStrike" kern="1200" baseline="0" dirty="0"/>
                    </a:p>
                    <a:p>
                      <a:pPr marL="0" indent="0">
                        <a:buFontTx/>
                        <a:buNone/>
                      </a:pPr>
                      <a:r>
                        <a:rPr lang="fr-FR" sz="1200" u="none" strike="noStrike" kern="1200" baseline="0" dirty="0"/>
                        <a:t>Ces dispositions </a:t>
                      </a:r>
                      <a:r>
                        <a:rPr lang="fr-FR" sz="1200" b="1" u="none" strike="noStrike" kern="1200" baseline="0" dirty="0"/>
                        <a:t>ne s’appliquent qu’au seul personnel affecté à cette activité de service public </a:t>
                      </a:r>
                      <a:r>
                        <a:rPr lang="fr-FR" sz="1200" u="none" strike="noStrike" kern="1200" baseline="0" dirty="0"/>
                        <a:t>(ex: ne s’applique qu’au personnel affecté aux urgences).</a:t>
                      </a:r>
                      <a:endParaRPr lang="fr-FR" sz="1200" b="0" i="0" u="none" strike="noStrike" kern="1200" baseline="0" dirty="0">
                        <a:solidFill>
                          <a:schemeClr val="dk1"/>
                        </a:solidFill>
                        <a:latin typeface="+mn-lt"/>
                        <a:ea typeface="+mn-ea"/>
                        <a:cs typeface="+mn-cs"/>
                      </a:endParaRPr>
                    </a:p>
                  </a:txBody>
                  <a:tcPr marL="91000" marR="91000" marT="45500" marB="455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t>Les grévistes d’entreprises du secteur privé peuvent déclencher un mouvement de grève à n’importe quel moment </a:t>
                      </a:r>
                      <a:r>
                        <a:rPr lang="fr-FR" sz="1200" b="1" kern="1200" dirty="0"/>
                        <a:t>sans avoir besoin de déposer au préalable un préavis de grève, et y compris pour leurs</a:t>
                      </a:r>
                      <a:r>
                        <a:rPr lang="fr-FR" sz="1200" b="1" kern="1200" baseline="0" dirty="0"/>
                        <a:t> missions qui s’apparentent au service public (réanimation, soins intensifs, urgences, maternité).</a:t>
                      </a:r>
                      <a:r>
                        <a:rPr lang="fr-FR" sz="1200" kern="120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t>&gt;</a:t>
                      </a:r>
                      <a:r>
                        <a:rPr lang="fr-FR" sz="1200" kern="1200" baseline="0" dirty="0"/>
                        <a:t> </a:t>
                      </a:r>
                      <a:r>
                        <a:rPr lang="fr-FR" sz="1200" kern="1200" dirty="0" err="1"/>
                        <a:t>cass</a:t>
                      </a:r>
                      <a:r>
                        <a:rPr lang="fr-FR" sz="1200" kern="1200" dirty="0"/>
                        <a:t>. soc. 26 février 1981, nos 79-41359 et 79-41376.</a:t>
                      </a:r>
                    </a:p>
                    <a:p>
                      <a:endParaRPr lang="fr-FR" sz="1200" dirty="0"/>
                    </a:p>
                  </a:txBody>
                  <a:tcPr marL="91000" marR="91000" marT="45500" marB="4550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19634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Les actions de l’employeur </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dirty="0"/>
              <a:t>Le remplacement des grévistes :</a:t>
            </a:r>
          </a:p>
          <a:p>
            <a:pPr lvl="1" algn="just"/>
            <a:r>
              <a:rPr lang="fr-FR" sz="2000" dirty="0"/>
              <a:t>L’employeur ne peut pas remplacer des grévistes par des CDD de remplacement ou par des intérimaires. Concernant les intérimaires déjà dans l’entreprise, l’employeur ne peut augmenter leur temps de travail du fait de la grève.</a:t>
            </a:r>
          </a:p>
          <a:p>
            <a:pPr lvl="1" algn="just"/>
            <a:r>
              <a:rPr lang="fr-FR" sz="2000" dirty="0"/>
              <a:t>En revanche il peut demander aux autres non-grévistes d’effectuer des heures supplémentaires pour faire certaines tâches des grévistes</a:t>
            </a:r>
          </a:p>
          <a:p>
            <a:pPr lvl="1" algn="just"/>
            <a:r>
              <a:rPr lang="fr-FR" sz="2000" dirty="0"/>
              <a:t>Il peut également faire appel au bénévolat.</a:t>
            </a:r>
          </a:p>
          <a:p>
            <a:pPr lvl="1"/>
            <a:endParaRPr lang="fr-FR" sz="2000"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13</a:t>
            </a:fld>
            <a:endParaRPr lang="fr-FR" dirty="0"/>
          </a:p>
        </p:txBody>
      </p:sp>
    </p:spTree>
    <p:extLst>
      <p:ext uri="{BB962C8B-B14F-4D97-AF65-F5344CB8AC3E}">
        <p14:creationId xmlns:p14="http://schemas.microsoft.com/office/powerpoint/2010/main" val="2370513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Service minimum et réquisitions (1/3)</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dirty="0"/>
              <a:t>Service minimum - Lorsqu’une entreprise, un organisme ou un établissement privé est chargé de la gestion d’un service public, ses salariés sont soumis, pour l’exercice du droit de grève, aux règles applicables dans les services publics . Ces entreprises, organismes ou établissements peuvent donc avoir à mettre en place un service minimum.</a:t>
            </a:r>
          </a:p>
          <a:p>
            <a:pPr algn="just"/>
            <a:r>
              <a:rPr lang="fr-FR" sz="2000" dirty="0"/>
              <a:t>En application de la loi, dans certains secteurs, l’instauration d’un service minimum est expressément prévue par la loi. Cela concerne notamment l’audiovisuel public, la navigation aérienne, les transports terrestres de voyageurs </a:t>
            </a:r>
          </a:p>
          <a:p>
            <a:pPr algn="just"/>
            <a:r>
              <a:rPr lang="fr-FR" sz="2000" dirty="0"/>
              <a:t>Sur décision ministérielle - En l’absence d’obligation légale, l’instauration ou non d’un service minimum est laissée à l’appréciation de l’administration compétente :</a:t>
            </a:r>
          </a:p>
          <a:p>
            <a:pPr lvl="2" algn="just"/>
            <a:endParaRPr lang="fr-FR" sz="1400" dirty="0"/>
          </a:p>
          <a:p>
            <a:pPr lvl="1" algn="just"/>
            <a:r>
              <a:rPr lang="fr-FR" sz="1800" b="1" dirty="0"/>
              <a:t>Ainsi, dans les établissements privés de soins, de cure et de réadaptation, le ministère de la Santé préconise de négocier la mise en place d’un service minimum. En l’absence d’accord, le chef d’établissement est tenu de prendre les mesures nécessaires pour assurer la sécurité physique des personnes, sous peine d’engager sa responsabilité civile et pénale (circ. DH-284-9 D du 21 février 1989, BO SPS 89-11).</a:t>
            </a:r>
          </a:p>
          <a:p>
            <a:endParaRPr lang="fr-FR" sz="2000"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14</a:t>
            </a:fld>
            <a:endParaRPr lang="fr-FR" dirty="0"/>
          </a:p>
        </p:txBody>
      </p:sp>
    </p:spTree>
    <p:extLst>
      <p:ext uri="{BB962C8B-B14F-4D97-AF65-F5344CB8AC3E}">
        <p14:creationId xmlns:p14="http://schemas.microsoft.com/office/powerpoint/2010/main" val="838963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Service minimum et réquisitions (2/3)</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a:xfrm>
            <a:off x="812744" y="975759"/>
            <a:ext cx="9584973" cy="6427686"/>
          </a:xfrm>
        </p:spPr>
        <p:txBody>
          <a:bodyPr>
            <a:normAutofit fontScale="70000" lnSpcReduction="20000"/>
          </a:bodyPr>
          <a:lstStyle/>
          <a:p>
            <a:pPr algn="just"/>
            <a:r>
              <a:rPr lang="fr-FR" sz="2300" b="1" dirty="0"/>
              <a:t>La réquisition des personnes est une procédure par laquelle les autorités administratives ordonnent aux personnes en grève la reprise du travail, en cas de menace à l’ordre public ou d’atteinte à la continuité du service public.</a:t>
            </a:r>
          </a:p>
          <a:p>
            <a:pPr marL="0" indent="0" algn="just">
              <a:buNone/>
            </a:pPr>
            <a:endParaRPr lang="fr-FR" sz="2189" dirty="0"/>
          </a:p>
          <a:p>
            <a:pPr lvl="1" algn="just"/>
            <a:r>
              <a:rPr lang="fr-FR" sz="1990" dirty="0"/>
              <a:t>Cette décision est prise par décret en Conseil des ministres et elle est suivie d’un arrêté ministériel permettant de procéder à la réquisition ou de déléguer ce pouvoir au préfet.</a:t>
            </a:r>
          </a:p>
          <a:p>
            <a:pPr lvl="1" algn="just"/>
            <a:endParaRPr lang="fr-FR" sz="1990" dirty="0"/>
          </a:p>
          <a:p>
            <a:pPr lvl="1" algn="just"/>
            <a:r>
              <a:rPr lang="fr-FR" sz="1990" dirty="0"/>
              <a:t>En conséquence, l’employeur ne peut pas lui-même réquisitionner certains salariés. C’est également le cas si le règlement intérieur autorise la réquisition pour assurer un service minimum de sécurité. Ce ne serait pas légal.</a:t>
            </a:r>
          </a:p>
          <a:p>
            <a:pPr lvl="1" algn="just"/>
            <a:endParaRPr lang="fr-FR" sz="1990" dirty="0"/>
          </a:p>
          <a:p>
            <a:pPr lvl="1" algn="just"/>
            <a:r>
              <a:rPr lang="fr-FR" sz="1990" dirty="0"/>
              <a:t>Les personnes réquisitionnées sont dans l’obligation de reprendre leur travail. À défaut, elles sont passibles de sanctions civiles et pénales.</a:t>
            </a:r>
          </a:p>
          <a:p>
            <a:pPr lvl="1" algn="just"/>
            <a:endParaRPr lang="fr-FR" sz="1990" dirty="0"/>
          </a:p>
          <a:p>
            <a:pPr algn="just"/>
            <a:r>
              <a:rPr lang="fr-FR" sz="2300" b="1" dirty="0"/>
              <a:t>Le préfet peut user du pouvoir de réquisition pour faire échec à la grève des personnels d'une clinique privée :</a:t>
            </a:r>
          </a:p>
          <a:p>
            <a:pPr algn="just"/>
            <a:endParaRPr lang="fr-FR" sz="2189" dirty="0"/>
          </a:p>
          <a:p>
            <a:pPr lvl="1" algn="just"/>
            <a:r>
              <a:rPr lang="fr-FR" sz="1990" dirty="0"/>
              <a:t>Le Conseil d'État a conclu à la faculté pour le représentant de l'État d'user de ses pouvoirs de police pour restreindre dans l'intérêt de l'ordre public l'exercice du droit de grève y compris dans une entreprise privée, à charge pour lui:</a:t>
            </a:r>
          </a:p>
          <a:p>
            <a:pPr lvl="1" algn="just"/>
            <a:endParaRPr lang="fr-FR" sz="1990" dirty="0"/>
          </a:p>
          <a:p>
            <a:pPr lvl="2" algn="just"/>
            <a:r>
              <a:rPr lang="fr-FR" dirty="0"/>
              <a:t>d'une part, de n'agir ainsi que pour répondre à une situation d'urgence,</a:t>
            </a:r>
          </a:p>
          <a:p>
            <a:pPr lvl="3" algn="just"/>
            <a:r>
              <a:rPr lang="fr-FR" i="1" dirty="0"/>
              <a:t>Ex: si la santé et/ou la vie des nouveaux nés est en danger</a:t>
            </a:r>
          </a:p>
          <a:p>
            <a:pPr lvl="3" algn="just"/>
            <a:r>
              <a:rPr lang="fr-FR" i="1" dirty="0"/>
              <a:t>Ex: si les besoins essentiels de la population ne peuvent être autrement satisfaits compte tenu des capacités sanitaires du département</a:t>
            </a:r>
          </a:p>
          <a:p>
            <a:pPr lvl="2" indent="0" algn="just">
              <a:buNone/>
            </a:pPr>
            <a:endParaRPr lang="fr-FR" dirty="0"/>
          </a:p>
          <a:p>
            <a:pPr lvl="2" algn="just"/>
            <a:r>
              <a:rPr lang="fr-FR" dirty="0"/>
              <a:t>d'autre part, de n'édicter que les seules mesures nécessaires à la préservation ou au rétablissement de l'ordre public.</a:t>
            </a:r>
          </a:p>
          <a:p>
            <a:pPr lvl="2" algn="just"/>
            <a:r>
              <a:rPr lang="fr-FR" dirty="0"/>
              <a:t>Il faut également qu’il n’existe pas de solution alternative, notamment dans le service public</a:t>
            </a:r>
          </a:p>
          <a:p>
            <a:pPr lvl="2" algn="just">
              <a:buFont typeface="Arial" panose="020B0604020202020204" pitchFamily="34" charset="0"/>
              <a:buChar char="•"/>
            </a:pPr>
            <a:endParaRPr lang="fr-FR" dirty="0"/>
          </a:p>
          <a:p>
            <a:pPr marL="455005" lvl="1" indent="0" algn="just">
              <a:buNone/>
            </a:pPr>
            <a:r>
              <a:rPr lang="fr-FR" sz="1990" b="1" dirty="0">
                <a:sym typeface="Wingdings 3"/>
              </a:rPr>
              <a:t> Les directeurs sollicitent très fréquemment les préfectures pour pratiquer les réquisitions lors de mouvements, avec l’espoir qu’elles casseront la grève. Néanmoins les réquisitions ne doivent concerner qu’un nombre de personnes limitées pour assurer un service minimum dans des activités où aucun autre établissement de santé ne peut suppléer celui qui est en grève.</a:t>
            </a:r>
            <a:endParaRPr lang="fr-FR" sz="1791"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15</a:t>
            </a:fld>
            <a:endParaRPr lang="fr-FR" dirty="0"/>
          </a:p>
        </p:txBody>
      </p:sp>
    </p:spTree>
    <p:extLst>
      <p:ext uri="{BB962C8B-B14F-4D97-AF65-F5344CB8AC3E}">
        <p14:creationId xmlns:p14="http://schemas.microsoft.com/office/powerpoint/2010/main" val="3706795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Service minimum et réquisitions (3/3)</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189" dirty="0"/>
              <a:t>Jurisprudence portant sur le fait que le Préfet ne peut prendre que les mesures imposées par l’urgence et proportionnées aux nécessités de l’ordre public :</a:t>
            </a:r>
          </a:p>
          <a:p>
            <a:pPr lvl="1" algn="just"/>
            <a:r>
              <a:rPr lang="fr-FR" sz="1891" dirty="0"/>
              <a:t>Lors d’une grève de sages-femmes dans une clinique, il a été ainsi jugé que « le préfet ne peut requérir l’ensemble des sages-femmes en vue de permettre la poursuite d’une activité complète d’accouchement du service obstétrique de la clinique dans les conditions existantes avant le déclenchement du mouvement de grève » : « en prescrivant une telle mesure générale, sans envisager le redéploiement d’activités vers d’autres établissements de santé ou le fonctionnement réduit du service, et sans rechercher si les besoins essentiels de la population ne pouvaient être autrement satisfaits compte tenu des capacités sanitaires du département, le préfet a commis une erreur de droit. »</a:t>
            </a:r>
          </a:p>
          <a:p>
            <a:pPr lvl="1" algn="just"/>
            <a:endParaRPr lang="fr-FR" sz="1891" dirty="0"/>
          </a:p>
          <a:p>
            <a:pPr lvl="1" algn="just"/>
            <a:r>
              <a:rPr lang="fr-FR" sz="1891" dirty="0"/>
              <a:t>« La décision de requérir l’ensemble des sages-femmes de la clinique était entachée d’une illégalité manifeste qui portait une atteinte grave à la liberté fondamentale que constitue le droit de grève » (Conseil d’état, 1</a:t>
            </a:r>
            <a:r>
              <a:rPr lang="fr-FR" sz="1891" baseline="30000" dirty="0"/>
              <a:t>ère</a:t>
            </a:r>
            <a:r>
              <a:rPr lang="fr-FR" sz="1891" dirty="0"/>
              <a:t> et 2</a:t>
            </a:r>
            <a:r>
              <a:rPr lang="fr-FR" sz="1891" baseline="30000" dirty="0"/>
              <a:t>ème</a:t>
            </a:r>
            <a:r>
              <a:rPr lang="fr-FR" sz="1891" dirty="0"/>
              <a:t> sous-sections réunies, 9 décembre 2003, 262186).</a:t>
            </a:r>
          </a:p>
          <a:p>
            <a:endParaRPr lang="fr-FR" sz="2189" dirty="0"/>
          </a:p>
          <a:p>
            <a:endParaRPr lang="fr-FR" sz="1791"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16</a:t>
            </a:fld>
            <a:endParaRPr lang="fr-FR" dirty="0"/>
          </a:p>
        </p:txBody>
      </p:sp>
    </p:spTree>
    <p:extLst>
      <p:ext uri="{BB962C8B-B14F-4D97-AF65-F5344CB8AC3E}">
        <p14:creationId xmlns:p14="http://schemas.microsoft.com/office/powerpoint/2010/main" val="3366645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Conséquences sur le contrat de travail</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fontScale="85000" lnSpcReduction="20000"/>
          </a:bodyPr>
          <a:lstStyle/>
          <a:p>
            <a:pPr algn="just"/>
            <a:r>
              <a:rPr lang="fr-FR" b="1" dirty="0"/>
              <a:t>Suspension temporaire du contrat de travail - </a:t>
            </a:r>
            <a:r>
              <a:rPr lang="fr-FR" dirty="0"/>
              <a:t>La grève suspend le contrat de travail ; elle ne le rompt pas, sauf faute lourde du salarié.</a:t>
            </a:r>
          </a:p>
          <a:p>
            <a:pPr algn="just"/>
            <a:endParaRPr lang="fr-FR" b="1" dirty="0"/>
          </a:p>
          <a:p>
            <a:pPr algn="just"/>
            <a:r>
              <a:rPr lang="fr-FR" b="1" dirty="0"/>
              <a:t>Interdiction des mesures discriminatoires - </a:t>
            </a:r>
            <a:r>
              <a:rPr lang="fr-FR" dirty="0"/>
              <a:t>Aucun salarié ne peut être sanctionné, licencié ni faire l’objet d’une mesure discriminatoire en raison de l’exercice normal du droit de grève (</a:t>
            </a:r>
            <a:r>
              <a:rPr lang="fr-FR" i="1" dirty="0"/>
              <a:t>c. trav. art. L. 1132-2</a:t>
            </a:r>
            <a:r>
              <a:rPr lang="fr-FR" dirty="0"/>
              <a:t>).</a:t>
            </a:r>
          </a:p>
          <a:p>
            <a:pPr algn="just"/>
            <a:endParaRPr lang="fr-FR" b="1" dirty="0"/>
          </a:p>
          <a:p>
            <a:pPr algn="just"/>
            <a:r>
              <a:rPr lang="fr-FR" b="1" dirty="0"/>
              <a:t>Rémunération : l’employeur réduit la rémunération des salariés grévistes au prorata de leur temps de grève </a:t>
            </a:r>
            <a:r>
              <a:rPr lang="fr-FR" dirty="0"/>
              <a:t>(application de l’horaire réel, pas du 1/30</a:t>
            </a:r>
            <a:r>
              <a:rPr lang="fr-FR" baseline="30000" dirty="0"/>
              <a:t>ème</a:t>
            </a:r>
            <a:r>
              <a:rPr lang="fr-FR" dirty="0"/>
              <a:t>). L’exercice du droit de grève ne doit pas apparaître sur le bulletin de paie du gréviste.</a:t>
            </a:r>
          </a:p>
          <a:p>
            <a:pPr algn="just"/>
            <a:endParaRPr lang="fr-FR" b="1" dirty="0"/>
          </a:p>
          <a:p>
            <a:pPr algn="just"/>
            <a:r>
              <a:rPr lang="fr-FR" b="1" dirty="0"/>
              <a:t>Congés payés - </a:t>
            </a:r>
            <a:r>
              <a:rPr lang="fr-FR" dirty="0"/>
              <a:t>Sauf dispositions conventionnelles, les périodes de grève doivent, en principe, être déduites du temps de travail qui détermine la durée des congés payés.</a:t>
            </a:r>
          </a:p>
          <a:p>
            <a:pPr algn="just"/>
            <a:endParaRPr lang="fr-FR" b="1" dirty="0"/>
          </a:p>
          <a:p>
            <a:pPr algn="just"/>
            <a:r>
              <a:rPr lang="fr-FR" b="1" dirty="0"/>
              <a:t>Maladie - </a:t>
            </a:r>
            <a:r>
              <a:rPr lang="fr-FR" dirty="0"/>
              <a:t>Si le salarié tombe malade avant la grève, les indemnités compensatrices de perte de salaire versées par l’employeur lui sont dues.</a:t>
            </a:r>
          </a:p>
          <a:p>
            <a:pPr lvl="1" algn="just"/>
            <a:r>
              <a:rPr lang="fr-FR" dirty="0"/>
              <a:t>Si le salarié gréviste tombe malade pendant la grève, les allocations complémentaires ne lui seront versées qu’à compter de la fin de la grève et si, à cette date, il est encore en incapacité de travail. En revanche, pendant cette période, le gréviste malade percevra les indemnités journalières de sécurité sociale.</a:t>
            </a:r>
          </a:p>
          <a:p>
            <a:endParaRPr lang="fr-FR" sz="1791"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17</a:t>
            </a:fld>
            <a:endParaRPr lang="fr-FR" dirty="0"/>
          </a:p>
        </p:txBody>
      </p:sp>
    </p:spTree>
    <p:extLst>
      <p:ext uri="{BB962C8B-B14F-4D97-AF65-F5344CB8AC3E}">
        <p14:creationId xmlns:p14="http://schemas.microsoft.com/office/powerpoint/2010/main" val="3062205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F315EC-9F49-470E-8413-6F6804351DCB}"/>
              </a:ext>
            </a:extLst>
          </p:cNvPr>
          <p:cNvSpPr>
            <a:spLocks noGrp="1"/>
          </p:cNvSpPr>
          <p:nvPr>
            <p:ph type="title"/>
          </p:nvPr>
        </p:nvSpPr>
        <p:spPr/>
        <p:txBody>
          <a:bodyPr>
            <a:normAutofit fontScale="90000"/>
          </a:bodyPr>
          <a:lstStyle/>
          <a:p>
            <a:r>
              <a:rPr lang="fr-FR" dirty="0"/>
              <a:t>Connaître la convention collective et les caractéristiques des rémunérations de son établissement pour une négociation loyale et équilibrée avec l’employeur lors d’un conflit ou même d’une NAO</a:t>
            </a:r>
          </a:p>
        </p:txBody>
      </p:sp>
      <p:sp>
        <p:nvSpPr>
          <p:cNvPr id="5" name="Espace réservé du texte 4">
            <a:extLst>
              <a:ext uri="{FF2B5EF4-FFF2-40B4-BE49-F238E27FC236}">
                <a16:creationId xmlns:a16="http://schemas.microsoft.com/office/drawing/2014/main" id="{939EE0CF-6233-410C-9C14-A8EDCD0C457A}"/>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2480273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787" dirty="0"/>
              <a:t>Contenu de la demi-journée</a:t>
            </a:r>
          </a:p>
        </p:txBody>
      </p:sp>
      <p:sp>
        <p:nvSpPr>
          <p:cNvPr id="9" name="Espace réservé du contenu 2">
            <a:extLst>
              <a:ext uri="{FF2B5EF4-FFF2-40B4-BE49-F238E27FC236}">
                <a16:creationId xmlns:a16="http://schemas.microsoft.com/office/drawing/2014/main" id="{8A74BEB3-377B-488A-AEB1-2D55DFA20840}"/>
              </a:ext>
            </a:extLst>
          </p:cNvPr>
          <p:cNvSpPr>
            <a:spLocks noGrp="1"/>
          </p:cNvSpPr>
          <p:nvPr>
            <p:ph sz="quarter" idx="1"/>
          </p:nvPr>
        </p:nvSpPr>
        <p:spPr/>
        <p:txBody>
          <a:bodyPr>
            <a:normAutofit/>
          </a:bodyPr>
          <a:lstStyle/>
          <a:p>
            <a:pPr marL="457200" indent="-457200" algn="just">
              <a:buFont typeface="+mj-lt"/>
              <a:buAutoNum type="arabicPeriod"/>
            </a:pPr>
            <a:r>
              <a:rPr lang="fr-FR" dirty="0"/>
              <a:t>L’encadrement juridique du droit de grève</a:t>
            </a:r>
          </a:p>
          <a:p>
            <a:pPr marL="457200" indent="-457200" algn="just">
              <a:buFont typeface="+mj-lt"/>
              <a:buAutoNum type="arabicPeriod"/>
            </a:pPr>
            <a:endParaRPr lang="fr-FR" dirty="0"/>
          </a:p>
          <a:p>
            <a:pPr marL="457200" indent="-457200" algn="just">
              <a:buFont typeface="+mj-lt"/>
              <a:buAutoNum type="arabicPeriod"/>
            </a:pPr>
            <a:r>
              <a:rPr lang="fr-FR" dirty="0"/>
              <a:t>Connaître la convention collective et les caractéristiques des rémunérations de son établissement pour une négociation loyale et équilibrée avec l’employeur lors d’un conflit ou même d’une NAO</a:t>
            </a:r>
          </a:p>
          <a:p>
            <a:pPr marL="457200" indent="-457200" algn="just">
              <a:buFont typeface="+mj-lt"/>
              <a:buAutoNum type="arabicPeriod"/>
            </a:pPr>
            <a:endParaRPr lang="fr-FR" dirty="0"/>
          </a:p>
          <a:p>
            <a:pPr marL="457200" indent="-457200" algn="just">
              <a:buFont typeface="+mj-lt"/>
              <a:buAutoNum type="arabicPeriod"/>
            </a:pPr>
            <a:r>
              <a:rPr lang="fr-FR" dirty="0"/>
              <a:t>Le formulaire en ligne sur le site internet d’Alliance IRP : état des lieux</a:t>
            </a:r>
          </a:p>
          <a:p>
            <a:pPr algn="just"/>
            <a:endParaRPr lang="fr-FR" sz="1990" dirty="0"/>
          </a:p>
          <a:p>
            <a:pPr algn="just"/>
            <a:endParaRPr lang="fr-FR" sz="896" dirty="0"/>
          </a:p>
          <a:p>
            <a:pPr lvl="2" algn="just"/>
            <a:endParaRPr lang="fr-FR" sz="995" dirty="0"/>
          </a:p>
          <a:p>
            <a:pPr algn="just"/>
            <a:endParaRPr lang="fr-FR" sz="1294" dirty="0"/>
          </a:p>
          <a:p>
            <a:pPr algn="just"/>
            <a:endParaRPr lang="fr-FR" sz="1592" dirty="0"/>
          </a:p>
          <a:p>
            <a:pPr lvl="1" algn="just"/>
            <a:endParaRPr lang="fr-FR" sz="1294"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2</a:t>
            </a:fld>
            <a:endParaRPr lang="fr-FR" dirty="0"/>
          </a:p>
        </p:txBody>
      </p:sp>
    </p:spTree>
    <p:extLst>
      <p:ext uri="{BB962C8B-B14F-4D97-AF65-F5344CB8AC3E}">
        <p14:creationId xmlns:p14="http://schemas.microsoft.com/office/powerpoint/2010/main" val="281778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F315EC-9F49-470E-8413-6F6804351DCB}"/>
              </a:ext>
            </a:extLst>
          </p:cNvPr>
          <p:cNvSpPr>
            <a:spLocks noGrp="1"/>
          </p:cNvSpPr>
          <p:nvPr>
            <p:ph type="title"/>
          </p:nvPr>
        </p:nvSpPr>
        <p:spPr/>
        <p:txBody>
          <a:bodyPr/>
          <a:lstStyle/>
          <a:p>
            <a:r>
              <a:rPr lang="fr-FR" dirty="0"/>
              <a:t>Le droit de grève : précisions juridiques</a:t>
            </a:r>
          </a:p>
        </p:txBody>
      </p:sp>
      <p:sp>
        <p:nvSpPr>
          <p:cNvPr id="5" name="Espace réservé du texte 4">
            <a:extLst>
              <a:ext uri="{FF2B5EF4-FFF2-40B4-BE49-F238E27FC236}">
                <a16:creationId xmlns:a16="http://schemas.microsoft.com/office/drawing/2014/main" id="{939EE0CF-6233-410C-9C14-A8EDCD0C457A}"/>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198116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787" dirty="0"/>
              <a:t>Préambule</a:t>
            </a:r>
          </a:p>
        </p:txBody>
      </p:sp>
      <p:sp>
        <p:nvSpPr>
          <p:cNvPr id="9" name="Espace réservé du contenu 2">
            <a:extLst>
              <a:ext uri="{FF2B5EF4-FFF2-40B4-BE49-F238E27FC236}">
                <a16:creationId xmlns:a16="http://schemas.microsoft.com/office/drawing/2014/main" id="{8A74BEB3-377B-488A-AEB1-2D55DFA20840}"/>
              </a:ext>
            </a:extLst>
          </p:cNvPr>
          <p:cNvSpPr>
            <a:spLocks noGrp="1"/>
          </p:cNvSpPr>
          <p:nvPr>
            <p:ph sz="quarter" idx="1"/>
          </p:nvPr>
        </p:nvSpPr>
        <p:spPr>
          <a:xfrm>
            <a:off x="812744" y="985908"/>
            <a:ext cx="9584973" cy="5962281"/>
          </a:xfrm>
        </p:spPr>
        <p:txBody>
          <a:bodyPr>
            <a:normAutofit fontScale="92500"/>
          </a:bodyPr>
          <a:lstStyle/>
          <a:p>
            <a:pPr algn="just"/>
            <a:r>
              <a:rPr lang="fr-FR" sz="1990" dirty="0"/>
              <a:t>Contexte de nombreux conflits ces derniers mois dans les 2 principaux grands groupes (Poitiers, </a:t>
            </a:r>
            <a:r>
              <a:rPr lang="fr-FR" sz="1990" dirty="0" err="1"/>
              <a:t>Bréteché</a:t>
            </a:r>
            <a:r>
              <a:rPr lang="fr-FR" sz="1990" dirty="0"/>
              <a:t>, Les Peupliers, etc…)</a:t>
            </a:r>
          </a:p>
          <a:p>
            <a:pPr algn="just"/>
            <a:r>
              <a:rPr lang="fr-FR" sz="1990" dirty="0"/>
              <a:t>Certaines fois cela s’est passé dans des lieux où les OS étaient assez peu structurées (St Pierre Perpignan)</a:t>
            </a:r>
          </a:p>
          <a:p>
            <a:pPr algn="just"/>
            <a:r>
              <a:rPr lang="fr-FR" sz="1990" dirty="0"/>
              <a:t>Des difficultés pour les acteurs locaux (USD, élus CGT des cliniques environnantes) pour aiguiller de façon opérationnelle les salariés qui lancent des mouvements</a:t>
            </a:r>
          </a:p>
          <a:p>
            <a:pPr algn="just"/>
            <a:r>
              <a:rPr lang="fr-FR" sz="1990" dirty="0"/>
              <a:t>Alliance IRP pas l’acteur le mieux placé pour « conseiller » opérationnellement les stratégies de mise en place de grèves et de plates-formes revendicatives, par contre nous pouvons être utiles :</a:t>
            </a:r>
          </a:p>
          <a:p>
            <a:pPr lvl="1" algn="just"/>
            <a:r>
              <a:rPr lang="fr-FR" sz="1690" dirty="0"/>
              <a:t>Pour livrer les éléments juridiques qui encadrent le droit de grève</a:t>
            </a:r>
          </a:p>
          <a:p>
            <a:pPr lvl="1" algn="just"/>
            <a:r>
              <a:rPr lang="fr-FR" sz="1690" dirty="0"/>
              <a:t>Pour exposer les éléments indispensables à savoir au niveau des rémunérations issues de la convention collective et des divers établissements, des éléments comptables qu’il faut recueillir pour avoir une vision des résultats économiques de sa clinique et donc de ses marges de manœuvres salariales</a:t>
            </a:r>
          </a:p>
          <a:p>
            <a:pPr lvl="1" algn="just"/>
            <a:r>
              <a:rPr lang="fr-FR" sz="1690" dirty="0"/>
              <a:t>Pour aider l’UFSP à rédiger un livret succinct contenant des fiches qui pourraient être utiles aux camarades qui se posent beaucoup de questions lorsqu’ils ont à gérer un conflit de cette nature</a:t>
            </a:r>
          </a:p>
          <a:p>
            <a:pPr algn="just"/>
            <a:r>
              <a:rPr lang="fr-FR" sz="1990" dirty="0"/>
              <a:t>L’objectif est donc :</a:t>
            </a:r>
          </a:p>
          <a:p>
            <a:pPr lvl="1" algn="just"/>
            <a:r>
              <a:rPr lang="fr-FR" sz="1690" dirty="0"/>
              <a:t>De livrer les premiers éléments sur l’encadrement juridique du droit de grève</a:t>
            </a:r>
          </a:p>
          <a:p>
            <a:pPr lvl="1" algn="just"/>
            <a:r>
              <a:rPr lang="fr-FR" sz="1690" dirty="0"/>
              <a:t>De recueillir les questions que se posent les novices sur le sujet pour aboutir aux éléments à intégrer dans des fiches conseils</a:t>
            </a:r>
          </a:p>
          <a:p>
            <a:pPr lvl="1" algn="just"/>
            <a:r>
              <a:rPr lang="fr-FR" sz="1690" dirty="0"/>
              <a:t>De recueillir les expériences de celles et ceux qui ont eu à livrer des luttes ces dernières années</a:t>
            </a:r>
          </a:p>
          <a:p>
            <a:pPr algn="just"/>
            <a:endParaRPr lang="fr-FR" sz="1990" dirty="0"/>
          </a:p>
          <a:p>
            <a:pPr algn="just"/>
            <a:endParaRPr lang="fr-FR" sz="1990" dirty="0"/>
          </a:p>
          <a:p>
            <a:pPr algn="just"/>
            <a:endParaRPr lang="fr-FR" sz="896" dirty="0"/>
          </a:p>
          <a:p>
            <a:pPr lvl="2" algn="just"/>
            <a:endParaRPr lang="fr-FR" sz="995" dirty="0"/>
          </a:p>
          <a:p>
            <a:pPr algn="just"/>
            <a:endParaRPr lang="fr-FR" sz="1294" dirty="0"/>
          </a:p>
          <a:p>
            <a:pPr algn="just"/>
            <a:endParaRPr lang="fr-FR" sz="1592" dirty="0"/>
          </a:p>
          <a:p>
            <a:pPr lvl="1" algn="just"/>
            <a:endParaRPr lang="fr-FR" sz="1294"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4</a:t>
            </a:fld>
            <a:endParaRPr lang="fr-FR" dirty="0"/>
          </a:p>
        </p:txBody>
      </p:sp>
    </p:spTree>
    <p:extLst>
      <p:ext uri="{BB962C8B-B14F-4D97-AF65-F5344CB8AC3E}">
        <p14:creationId xmlns:p14="http://schemas.microsoft.com/office/powerpoint/2010/main" val="1529246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787" dirty="0"/>
              <a:t>Un droit inscrit dans la constitution</a:t>
            </a:r>
          </a:p>
        </p:txBody>
      </p:sp>
      <p:sp>
        <p:nvSpPr>
          <p:cNvPr id="9" name="Espace réservé du contenu 2">
            <a:extLst>
              <a:ext uri="{FF2B5EF4-FFF2-40B4-BE49-F238E27FC236}">
                <a16:creationId xmlns:a16="http://schemas.microsoft.com/office/drawing/2014/main" id="{8A74BEB3-377B-488A-AEB1-2D55DFA20840}"/>
              </a:ext>
            </a:extLst>
          </p:cNvPr>
          <p:cNvSpPr>
            <a:spLocks noGrp="1"/>
          </p:cNvSpPr>
          <p:nvPr>
            <p:ph sz="quarter" idx="1"/>
          </p:nvPr>
        </p:nvSpPr>
        <p:spPr/>
        <p:txBody>
          <a:bodyPr>
            <a:normAutofit/>
          </a:bodyPr>
          <a:lstStyle/>
          <a:p>
            <a:pPr algn="just"/>
            <a:r>
              <a:rPr lang="fr-FR" sz="1990" dirty="0"/>
              <a:t>Le droit de grève a longtemps été un délit pénal qui portait le nom de « délit de coalition ». Ce délit a été abrogé en 1864.</a:t>
            </a:r>
          </a:p>
          <a:p>
            <a:pPr algn="just"/>
            <a:r>
              <a:rPr lang="fr-FR" sz="1990" dirty="0"/>
              <a:t>Depuis son inscription à l’alinéa 7 du préambule de la constitution du 30 octobre 1946, le droit de grève est une liberté fondamentale.</a:t>
            </a:r>
          </a:p>
          <a:p>
            <a:pPr algn="just"/>
            <a:r>
              <a:rPr lang="fr-FR" sz="1990" dirty="0"/>
              <a:t>La loi ne précise néanmoins pas de façon très claire la grève. C’est plutôt la jurisprudence qui définit la grève. </a:t>
            </a:r>
          </a:p>
          <a:p>
            <a:pPr lvl="1" algn="just"/>
            <a:r>
              <a:rPr lang="fr-FR" sz="1692" dirty="0"/>
              <a:t>La jurisprudence française se base sur l’article L 2511-1 du Code du travail qui dispose que le salarié gréviste ne peut être licencié sauf en cas de faute lourde. Cet article fonde tout le régime juridique et la jurisprudence relative à la grève.</a:t>
            </a:r>
          </a:p>
          <a:p>
            <a:pPr algn="just"/>
            <a:r>
              <a:rPr lang="fr-FR" sz="1990" b="1" dirty="0"/>
              <a:t>Définition de la grève : </a:t>
            </a:r>
          </a:p>
          <a:p>
            <a:pPr lvl="1" algn="just"/>
            <a:r>
              <a:rPr lang="fr-FR" sz="1690" dirty="0"/>
              <a:t>La grève est définie par le juge comme </a:t>
            </a:r>
            <a:r>
              <a:rPr lang="fr-FR" sz="1690" b="1" dirty="0"/>
              <a:t>« une cessation collective et concertée du travail en vue d'obtenir la satisfaction de revendications professionnelles ». </a:t>
            </a:r>
            <a:r>
              <a:rPr lang="fr-FR" sz="1690" dirty="0"/>
              <a:t>Une telle phrase est à décortiquer pour comprendre l’essence du mouvement. En effet, si les 3 conditions suivantes ne sont pas réunies, on parlera de "mouvement illicite".</a:t>
            </a:r>
          </a:p>
          <a:p>
            <a:pPr algn="just"/>
            <a:r>
              <a:rPr lang="fr-FR" sz="1990" dirty="0"/>
              <a:t>Tous les salariés, sans distinction, peuvent faire grève, qu’ils soient ou non syndiqués ou représentants des salariés. L’employeur ne peut pas sanctionner un salarié parce qu'il a fait grève.</a:t>
            </a:r>
          </a:p>
          <a:p>
            <a:pPr algn="just"/>
            <a:endParaRPr lang="fr-FR" sz="1990" dirty="0"/>
          </a:p>
          <a:p>
            <a:pPr algn="just"/>
            <a:endParaRPr lang="fr-FR" sz="896" dirty="0"/>
          </a:p>
          <a:p>
            <a:pPr lvl="2" algn="just"/>
            <a:endParaRPr lang="fr-FR" sz="995" dirty="0"/>
          </a:p>
          <a:p>
            <a:pPr algn="just"/>
            <a:endParaRPr lang="fr-FR" sz="1294" dirty="0"/>
          </a:p>
          <a:p>
            <a:pPr algn="just"/>
            <a:endParaRPr lang="fr-FR" sz="1592" dirty="0"/>
          </a:p>
          <a:p>
            <a:pPr lvl="1" algn="just"/>
            <a:endParaRPr lang="fr-FR" sz="1294" dirty="0"/>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5</a:t>
            </a:fld>
            <a:endParaRPr lang="fr-FR" dirty="0"/>
          </a:p>
        </p:txBody>
      </p:sp>
    </p:spTree>
    <p:extLst>
      <p:ext uri="{BB962C8B-B14F-4D97-AF65-F5344CB8AC3E}">
        <p14:creationId xmlns:p14="http://schemas.microsoft.com/office/powerpoint/2010/main" val="4071430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1. La cessation totale du travail</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dirty="0"/>
              <a:t>Il ne peut y avoir de grève sans que les travailleurs ne cessent leurs tâches quotidiennes de travail. Cette cessation peut être longue ou brève, une grève n’étant pas soumise à une durée précise.</a:t>
            </a:r>
          </a:p>
          <a:p>
            <a:pPr algn="just"/>
            <a:endParaRPr lang="fr-FR" sz="2000" dirty="0"/>
          </a:p>
          <a:p>
            <a:pPr algn="just"/>
            <a:r>
              <a:rPr lang="fr-FR" sz="2000" b="1" dirty="0"/>
              <a:t>La cessation du travail se doit d’être totale </a:t>
            </a:r>
            <a:r>
              <a:rPr lang="fr-FR" sz="2000" dirty="0"/>
              <a:t>: si le salarié cesse partiellement le travail, et donc ne respecte pas certaines obligations, il n’est pas gréviste. Un tel salarié commet en vérité une faute dans l’exercice de son travail.</a:t>
            </a:r>
          </a:p>
          <a:p>
            <a:pPr algn="just"/>
            <a:endParaRPr lang="fr-FR" sz="2000" dirty="0"/>
          </a:p>
          <a:p>
            <a:pPr algn="just"/>
            <a:r>
              <a:rPr lang="fr-FR" sz="2000" dirty="0"/>
              <a:t>Attention, lorsqu’un salarié ralentit son travail (il fait moins que ce qu’il doit faire habituellement), son action n’est pas une grève mais </a:t>
            </a:r>
            <a:r>
              <a:rPr lang="fr-FR" sz="2000" b="1" dirty="0"/>
              <a:t>une exécution défectueuse du travail</a:t>
            </a:r>
            <a:r>
              <a:rPr lang="fr-FR" sz="2000" dirty="0"/>
              <a:t>. C’est une faute grave, synonyme de licenciement.</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6</a:t>
            </a:fld>
            <a:endParaRPr lang="fr-FR" dirty="0"/>
          </a:p>
        </p:txBody>
      </p:sp>
    </p:spTree>
    <p:extLst>
      <p:ext uri="{BB962C8B-B14F-4D97-AF65-F5344CB8AC3E}">
        <p14:creationId xmlns:p14="http://schemas.microsoft.com/office/powerpoint/2010/main" val="269813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2. Une action collective</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dirty="0"/>
              <a:t>Pour qu’un mouvement soit qualifié de grève, l’arrêt de travail se doit d’être collectif. La grève est un droit individuel, mais qui ne s’exerce que collectivement. Par conséquent, un salarié peut faire grève mais il ne peut le faire seul : il faut être au moins 2.</a:t>
            </a:r>
          </a:p>
          <a:p>
            <a:pPr algn="just"/>
            <a:endParaRPr lang="fr-FR" sz="2000" dirty="0"/>
          </a:p>
          <a:p>
            <a:pPr algn="just"/>
            <a:r>
              <a:rPr lang="fr-FR" sz="2000" dirty="0"/>
              <a:t>Pour faire grève, il n’y a pas besoin d’un appel syndical à la grève.</a:t>
            </a:r>
          </a:p>
          <a:p>
            <a:pPr algn="just"/>
            <a:endParaRPr lang="fr-FR" sz="2000" dirty="0"/>
          </a:p>
          <a:p>
            <a:pPr algn="just"/>
            <a:r>
              <a:rPr lang="fr-FR" sz="2000" dirty="0"/>
              <a:t>Il n’est pas non plus nécessaire que tout le personnel exerce ce droit : une minorité de salariés peut donc faire grève, mais il y a 2 exceptions à cette règle :</a:t>
            </a:r>
          </a:p>
          <a:p>
            <a:pPr lvl="1" algn="just"/>
            <a:r>
              <a:rPr lang="fr-FR" sz="2000" dirty="0"/>
              <a:t>Lorsqu’il y a appel à la grève lancé au niveau national : Un salarié d’une entreprise peut faire grève seul et rejoindre le groupe en grève.</a:t>
            </a:r>
          </a:p>
          <a:p>
            <a:pPr lvl="1" algn="just"/>
            <a:r>
              <a:rPr lang="fr-FR" sz="2000" dirty="0"/>
              <a:t>Lorsque le salarié est le seul salarié de l’entreprise. Il est unique et peut se greffer au mouvement.</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7</a:t>
            </a:fld>
            <a:endParaRPr lang="fr-FR" dirty="0"/>
          </a:p>
        </p:txBody>
      </p:sp>
    </p:spTree>
    <p:extLst>
      <p:ext uri="{BB962C8B-B14F-4D97-AF65-F5344CB8AC3E}">
        <p14:creationId xmlns:p14="http://schemas.microsoft.com/office/powerpoint/2010/main" val="1715372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3. l’existence de revendications professionnelles</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dirty="0"/>
              <a:t>Cela est primordial et vital. On ne peut faire grève sans aucune raison. La raison se doit d’être valable.</a:t>
            </a:r>
          </a:p>
          <a:p>
            <a:pPr algn="just"/>
            <a:r>
              <a:rPr lang="fr-FR" sz="2000" dirty="0"/>
              <a:t>Les revendications professionnelles sont diverses, variées, multiples : salaires, avantages en nature, sécurité au travail, conditions de travail, défense de l’emploi, respect du droit syndical.</a:t>
            </a:r>
          </a:p>
          <a:p>
            <a:pPr algn="just"/>
            <a:r>
              <a:rPr lang="fr-FR" sz="2000" dirty="0"/>
              <a:t>Il est nécessaire que l’employeur ait eu connaissance des revendications des salariés au moment de l’arrêt de travail. </a:t>
            </a:r>
          </a:p>
          <a:p>
            <a:pPr algn="just"/>
            <a:endParaRPr lang="fr-FR" sz="2000" dirty="0"/>
          </a:p>
          <a:p>
            <a:pPr algn="just"/>
            <a:r>
              <a:rPr lang="fr-FR" sz="2000" dirty="0"/>
              <a:t>Ces revendications sont généralement présentées par les syndicats, mais rien n’interdit aux salariés et à leurs représentants de les transmettre par l’intermédiaire de l’inspecteur du travail ou directement à l’employeur. </a:t>
            </a:r>
          </a:p>
          <a:p>
            <a:pPr marL="0" indent="0" algn="just">
              <a:buNone/>
            </a:pPr>
            <a:endParaRPr lang="fr-FR" sz="2000" dirty="0"/>
          </a:p>
          <a:p>
            <a:pPr algn="just"/>
            <a:r>
              <a:rPr lang="fr-FR" sz="2000" dirty="0"/>
              <a:t>L’employeur ne peut pas réglementer l’exercice du droit de grève par le biais du règlement intérieur, même pour assurer la sécurité des usagers de l’établissement.</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8</a:t>
            </a:fld>
            <a:endParaRPr lang="fr-FR" dirty="0"/>
          </a:p>
        </p:txBody>
      </p:sp>
    </p:spTree>
    <p:extLst>
      <p:ext uri="{BB962C8B-B14F-4D97-AF65-F5344CB8AC3E}">
        <p14:creationId xmlns:p14="http://schemas.microsoft.com/office/powerpoint/2010/main" val="4046610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sz="2100" dirty="0"/>
              <a:t>Les grèves proscrites (1/2)</a:t>
            </a:r>
          </a:p>
        </p:txBody>
      </p:sp>
      <p:sp>
        <p:nvSpPr>
          <p:cNvPr id="6" name="Espace réservé du contenu 5">
            <a:extLst>
              <a:ext uri="{FF2B5EF4-FFF2-40B4-BE49-F238E27FC236}">
                <a16:creationId xmlns:a16="http://schemas.microsoft.com/office/drawing/2014/main" id="{DEE17614-3168-442D-89FF-C7BE1DFB4CA9}"/>
              </a:ext>
            </a:extLst>
          </p:cNvPr>
          <p:cNvSpPr>
            <a:spLocks noGrp="1"/>
          </p:cNvSpPr>
          <p:nvPr>
            <p:ph sz="quarter" idx="1"/>
          </p:nvPr>
        </p:nvSpPr>
        <p:spPr/>
        <p:txBody>
          <a:bodyPr>
            <a:normAutofit/>
          </a:bodyPr>
          <a:lstStyle/>
          <a:p>
            <a:pPr algn="just"/>
            <a:r>
              <a:rPr lang="fr-FR" sz="2000" b="1" dirty="0"/>
              <a:t>La grève du zèle : </a:t>
            </a:r>
            <a:r>
              <a:rPr lang="fr-FR" sz="2000" dirty="0"/>
              <a:t>elle consiste à exercer son travail avec une rigueur agaçante. </a:t>
            </a:r>
          </a:p>
          <a:p>
            <a:pPr lvl="1" algn="just"/>
            <a:r>
              <a:rPr lang="fr-FR" sz="2000" dirty="0"/>
              <a:t>Ex : des agents bagagistes dans un aéroport qui contrôleraient de manière trop méticuleuse les bagages. Cela pourrait conduire à bloquer le décollage de certains avions du fait d’horaires de départs devant être modifiés.</a:t>
            </a:r>
          </a:p>
          <a:p>
            <a:pPr lvl="1" algn="just"/>
            <a:endParaRPr lang="fr-FR" sz="2000" dirty="0"/>
          </a:p>
          <a:p>
            <a:pPr algn="just"/>
            <a:r>
              <a:rPr lang="fr-FR" sz="2000" b="1" dirty="0"/>
              <a:t>La grève de solidarité : </a:t>
            </a:r>
            <a:r>
              <a:rPr lang="fr-FR" sz="2000" dirty="0"/>
              <a:t>lorsqu’une partie des salariés  cesse le travail dans l’optique de soutenir, par solidarité, les revendications d’une autre catégorie de travailleurs en grève. </a:t>
            </a:r>
          </a:p>
          <a:p>
            <a:pPr lvl="1" algn="just"/>
            <a:r>
              <a:rPr lang="fr-FR" sz="2000" dirty="0"/>
              <a:t>La jurisprudence réfute cette pratique car ce n’est pas une grève à ses yeux mais un mouvement illicite. Au-delà de la solidarité, il faut y adjoindre une revendication professionnelle pour qu’elle soit licite : Par exemple un salarié A se met en grève solidairement avec un salarié B par peur qu’une mesure touchant le salarié B puisse toucher les collègues du salarié A.</a:t>
            </a:r>
          </a:p>
          <a:p>
            <a:pPr lvl="1" algn="just"/>
            <a:endParaRPr lang="fr-FR" sz="2000" dirty="0"/>
          </a:p>
          <a:p>
            <a:pPr algn="just"/>
            <a:r>
              <a:rPr lang="fr-FR" sz="2000" b="1" dirty="0"/>
              <a:t> Les grèves d’autosatisfaction : </a:t>
            </a:r>
            <a:r>
              <a:rPr lang="fr-FR" sz="2000" dirty="0"/>
              <a:t>lorsque le salarié cesse le travail pour obtenir satisfaction d’une revendication purement personnelle.</a:t>
            </a:r>
          </a:p>
        </p:txBody>
      </p:sp>
      <p:sp>
        <p:nvSpPr>
          <p:cNvPr id="4" name="Espace réservé du pied de page 3"/>
          <p:cNvSpPr>
            <a:spLocks noGrp="1"/>
          </p:cNvSpPr>
          <p:nvPr>
            <p:ph type="ftr" sz="quarter" idx="16"/>
          </p:nvPr>
        </p:nvSpPr>
        <p:spPr/>
        <p:txBody>
          <a:bodyPr/>
          <a:lstStyle/>
          <a:p>
            <a:pPr algn="ctr"/>
            <a:r>
              <a:rPr lang="fr-FR"/>
              <a:t>UFSP - octobre 2018 - Collectifs Elsan / RGDS</a:t>
            </a:r>
            <a:endParaRPr lang="fr-FR" dirty="0"/>
          </a:p>
        </p:txBody>
      </p:sp>
      <p:sp>
        <p:nvSpPr>
          <p:cNvPr id="5" name="Espace réservé du numéro de diapositive 4"/>
          <p:cNvSpPr>
            <a:spLocks noGrp="1"/>
          </p:cNvSpPr>
          <p:nvPr>
            <p:ph type="sldNum" sz="quarter" idx="12"/>
          </p:nvPr>
        </p:nvSpPr>
        <p:spPr>
          <a:ln>
            <a:noFill/>
          </a:ln>
        </p:spPr>
        <p:txBody>
          <a:bodyPr/>
          <a:lstStyle/>
          <a:p>
            <a:fld id="{7F1E505D-1004-4774-ACFE-52A77EFF877B}" type="slidenum">
              <a:rPr lang="fr-FR" smtClean="0"/>
              <a:pPr/>
              <a:t>9</a:t>
            </a:fld>
            <a:endParaRPr lang="fr-FR" dirty="0"/>
          </a:p>
        </p:txBody>
      </p:sp>
    </p:spTree>
    <p:extLst>
      <p:ext uri="{BB962C8B-B14F-4D97-AF65-F5344CB8AC3E}">
        <p14:creationId xmlns:p14="http://schemas.microsoft.com/office/powerpoint/2010/main" val="9639259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st 1">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3361</TotalTime>
  <Words>2350</Words>
  <Application>Microsoft Office PowerPoint</Application>
  <PresentationFormat>Personnalisé</PresentationFormat>
  <Paragraphs>219</Paragraphs>
  <Slides>18</Slides>
  <Notes>12</Notes>
  <HiddenSlides>0</HiddenSlides>
  <MMClips>0</MMClips>
  <ScaleCrop>false</ScaleCrop>
  <HeadingPairs>
    <vt:vector size="6" baseType="variant">
      <vt:variant>
        <vt:lpstr>Polices utilisées</vt:lpstr>
      </vt:variant>
      <vt:variant>
        <vt:i4>6</vt:i4>
      </vt:variant>
      <vt:variant>
        <vt:lpstr>Thème</vt:lpstr>
      </vt:variant>
      <vt:variant>
        <vt:i4>4</vt:i4>
      </vt:variant>
      <vt:variant>
        <vt:lpstr>Titres des diapositives</vt:lpstr>
      </vt:variant>
      <vt:variant>
        <vt:i4>18</vt:i4>
      </vt:variant>
    </vt:vector>
  </HeadingPairs>
  <TitlesOfParts>
    <vt:vector size="28" baseType="lpstr">
      <vt:lpstr>Arial</vt:lpstr>
      <vt:lpstr>Calibri</vt:lpstr>
      <vt:lpstr>Calibri Light</vt:lpstr>
      <vt:lpstr>Wingdings</vt:lpstr>
      <vt:lpstr>Wingdings 2</vt:lpstr>
      <vt:lpstr>Wingdings 3</vt:lpstr>
      <vt:lpstr>Test 1</vt:lpstr>
      <vt:lpstr>Conception personnalisée</vt:lpstr>
      <vt:lpstr>1_Conception personnalisée</vt:lpstr>
      <vt:lpstr>3_Conception personnalisée</vt:lpstr>
      <vt:lpstr>UFSP : Collectifs ELSAN, RGDS, Capio</vt:lpstr>
      <vt:lpstr>Contenu de la demi-journée</vt:lpstr>
      <vt:lpstr>Le droit de grève : précisions juridiques</vt:lpstr>
      <vt:lpstr>Préambule</vt:lpstr>
      <vt:lpstr>Un droit inscrit dans la constitution</vt:lpstr>
      <vt:lpstr>1. La cessation totale du travail</vt:lpstr>
      <vt:lpstr>2. Une action collective</vt:lpstr>
      <vt:lpstr>3. l’existence de revendications professionnelles</vt:lpstr>
      <vt:lpstr>Les grèves proscrites (1/2)</vt:lpstr>
      <vt:lpstr>Les grèves proscrites (2/2)</vt:lpstr>
      <vt:lpstr>Les actions de l’employeur </vt:lpstr>
      <vt:lpstr>Les effets de la grève</vt:lpstr>
      <vt:lpstr>Les actions de l’employeur </vt:lpstr>
      <vt:lpstr>Service minimum et réquisitions (1/3)</vt:lpstr>
      <vt:lpstr>Service minimum et réquisitions (2/3)</vt:lpstr>
      <vt:lpstr>Service minimum et réquisitions (3/3)</vt:lpstr>
      <vt:lpstr>Conséquences sur le contrat de travail</vt:lpstr>
      <vt:lpstr>Connaître la convention collective et les caractéristiques des rémunérations de son établissement pour une négociation loyale et équilibrée avec l’employeur lors d’un conflit ou même d’une NAO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dc:title>
  <dc:creator>Utilisateur Windows</dc:creator>
  <cp:lastModifiedBy>Jean-Pierre</cp:lastModifiedBy>
  <cp:revision>343</cp:revision>
  <cp:lastPrinted>2018-05-16T08:09:17Z</cp:lastPrinted>
  <dcterms:created xsi:type="dcterms:W3CDTF">2018-01-10T06:38:44Z</dcterms:created>
  <dcterms:modified xsi:type="dcterms:W3CDTF">2019-06-20T12:24:33Z</dcterms:modified>
</cp:coreProperties>
</file>